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35"/>
  </p:notesMasterIdLst>
  <p:sldIdLst>
    <p:sldId id="284" r:id="rId5"/>
    <p:sldId id="260" r:id="rId6"/>
    <p:sldId id="286" r:id="rId7"/>
    <p:sldId id="330" r:id="rId8"/>
    <p:sldId id="335" r:id="rId9"/>
    <p:sldId id="333" r:id="rId10"/>
    <p:sldId id="300" r:id="rId11"/>
    <p:sldId id="305" r:id="rId12"/>
    <p:sldId id="302" r:id="rId13"/>
    <p:sldId id="346" r:id="rId14"/>
    <p:sldId id="337" r:id="rId15"/>
    <p:sldId id="348" r:id="rId16"/>
    <p:sldId id="331" r:id="rId17"/>
    <p:sldId id="309" r:id="rId18"/>
    <p:sldId id="310" r:id="rId19"/>
    <p:sldId id="311" r:id="rId20"/>
    <p:sldId id="312" r:id="rId21"/>
    <p:sldId id="316" r:id="rId22"/>
    <p:sldId id="317" r:id="rId23"/>
    <p:sldId id="313" r:id="rId24"/>
    <p:sldId id="314" r:id="rId25"/>
    <p:sldId id="340" r:id="rId26"/>
    <p:sldId id="347" r:id="rId27"/>
    <p:sldId id="321" r:id="rId28"/>
    <p:sldId id="344" r:id="rId29"/>
    <p:sldId id="342" r:id="rId30"/>
    <p:sldId id="343" r:id="rId31"/>
    <p:sldId id="345" r:id="rId32"/>
    <p:sldId id="322" r:id="rId33"/>
    <p:sldId id="295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28" userDrawn="1">
          <p15:clr>
            <a:srgbClr val="A4A3A4"/>
          </p15:clr>
        </p15:guide>
        <p15:guide id="2" pos="6216" userDrawn="1">
          <p15:clr>
            <a:srgbClr val="A4A3A4"/>
          </p15:clr>
        </p15:guide>
        <p15:guide id="3" pos="1440" userDrawn="1">
          <p15:clr>
            <a:srgbClr val="A4A3A4"/>
          </p15:clr>
        </p15:guide>
        <p15:guide id="4" orient="horz" pos="2352" userDrawn="1">
          <p15:clr>
            <a:srgbClr val="A4A3A4"/>
          </p15:clr>
        </p15:guide>
        <p15:guide id="5" orient="horz" pos="936" userDrawn="1">
          <p15:clr>
            <a:srgbClr val="A4A3A4"/>
          </p15:clr>
        </p15:guide>
        <p15:guide id="6" pos="3840" userDrawn="1">
          <p15:clr>
            <a:srgbClr val="A4A3A4"/>
          </p15:clr>
        </p15:guide>
        <p15:guide id="7" orient="horz" pos="3144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95B53"/>
    <a:srgbClr val="1E6C63"/>
    <a:srgbClr val="EA5E5D"/>
    <a:srgbClr val="E9C369"/>
    <a:srgbClr val="F66A0A"/>
    <a:srgbClr val="17727D"/>
    <a:srgbClr val="FF7575"/>
    <a:srgbClr val="3A3C55"/>
    <a:srgbClr val="E9C46A"/>
    <a:srgbClr val="F1557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899" autoAdjust="0"/>
  </p:normalViewPr>
  <p:slideViewPr>
    <p:cSldViewPr snapToGrid="0" snapToObjects="1" showGuides="1">
      <p:cViewPr varScale="1">
        <p:scale>
          <a:sx n="113" d="100"/>
          <a:sy n="113" d="100"/>
        </p:scale>
        <p:origin x="456" y="114"/>
      </p:cViewPr>
      <p:guideLst>
        <p:guide orient="horz" pos="528"/>
        <p:guide pos="6216"/>
        <p:guide pos="1440"/>
        <p:guide orient="horz" pos="2352"/>
        <p:guide orient="horz" pos="936"/>
        <p:guide pos="3840"/>
        <p:guide orient="horz" pos="314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bleStyles" Target="tableStyle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viewProps" Target="viewProps.xml"/><Relationship Id="rId40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9975444159272435"/>
          <c:y val="8.9823747418451352E-2"/>
          <c:w val="0.6730011990402287"/>
          <c:h val="0.82035250516309732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2">
                <a:lumMod val="750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FF757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0-405D-4A14-868C-AB124789BB8B}"/>
              </c:ext>
            </c:extLst>
          </c:dPt>
          <c:dLbls>
            <c:dLbl>
              <c:idx val="1"/>
              <c:tx>
                <c:rich>
                  <a:bodyPr/>
                  <a:lstStyle/>
                  <a:p>
                    <a:r>
                      <a:rPr lang="en-US" dirty="0"/>
                      <a:t>48,86%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0-8C1A-4C55-B6D8-6671896B5AC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Before Model</c:v>
                </c:pt>
                <c:pt idx="1">
                  <c:v>After Model</c:v>
                </c:pt>
              </c:strCache>
            </c:strRef>
          </c:cat>
          <c:val>
            <c:numRef>
              <c:f>Sheet1!$B$2:$B$3</c:f>
              <c:numCache>
                <c:formatCode>0.00%</c:formatCode>
                <c:ptCount val="2"/>
                <c:pt idx="0">
                  <c:v>-0.82909999999999995</c:v>
                </c:pt>
                <c:pt idx="1">
                  <c:v>0.48859999999999998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CFC-4B1C-84C4-B1AB46C45DAA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55"/>
        <c:axId val="2132151424"/>
        <c:axId val="60714512"/>
      </c:barChart>
      <c:catAx>
        <c:axId val="2132151424"/>
        <c:scaling>
          <c:orientation val="maxMin"/>
        </c:scaling>
        <c:delete val="1"/>
        <c:axPos val="l"/>
        <c:numFmt formatCode="General" sourceLinked="1"/>
        <c:majorTickMark val="none"/>
        <c:minorTickMark val="none"/>
        <c:tickLblPos val="nextTo"/>
        <c:crossAx val="60714512"/>
        <c:crosses val="autoZero"/>
        <c:auto val="1"/>
        <c:lblAlgn val="ctr"/>
        <c:lblOffset val="100"/>
        <c:noMultiLvlLbl val="0"/>
      </c:catAx>
      <c:valAx>
        <c:axId val="60714512"/>
        <c:scaling>
          <c:orientation val="minMax"/>
        </c:scaling>
        <c:delete val="1"/>
        <c:axPos val="t"/>
        <c:numFmt formatCode="0.00%" sourceLinked="1"/>
        <c:majorTickMark val="none"/>
        <c:minorTickMark val="none"/>
        <c:tickLblPos val="nextTo"/>
        <c:crossAx val="21321514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2558365927969451"/>
          <c:y val="8.9823747418451352E-2"/>
          <c:w val="0.68441197902002826"/>
          <c:h val="0.82035250516309732"/>
        </c:manualLayout>
      </c:layout>
      <c:barChart>
        <c:barDir val="bar"/>
        <c:grouping val="clustered"/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3">
                <a:lumMod val="20000"/>
                <a:lumOff val="80000"/>
              </a:schemeClr>
            </a:solidFill>
          </c:spPr>
          <c:invertIfNegative val="0"/>
          <c:dPt>
            <c:idx val="0"/>
            <c:invertIfNegative val="1"/>
            <c:bubble3D val="0"/>
            <c:spPr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66F8-4B86-BEB6-2EBFD9AA83A2}"/>
              </c:ext>
            </c:extLst>
          </c:dPt>
          <c:dPt>
            <c:idx val="1"/>
            <c:invertIfNegative val="1"/>
            <c:bubble3D val="0"/>
            <c:spPr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66F8-4B86-BEB6-2EBFD9AA83A2}"/>
              </c:ext>
            </c:extLst>
          </c:dPt>
          <c:dLbls>
            <c:dLbl>
              <c:idx val="1"/>
              <c:tx>
                <c:rich>
                  <a:bodyPr/>
                  <a:lstStyle/>
                  <a:p>
                    <a:r>
                      <a:rPr lang="en-US" dirty="0"/>
                      <a:t>53,33%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2-66F8-4B86-BEB6-2EBFD9AA83A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Before Model</c:v>
                </c:pt>
                <c:pt idx="1">
                  <c:v>After Model</c:v>
                </c:pt>
              </c:strCache>
            </c:strRef>
          </c:cat>
          <c:val>
            <c:numRef>
              <c:f>Sheet1!$B$2:$B$3</c:f>
              <c:numCache>
                <c:formatCode>0.00%</c:formatCode>
                <c:ptCount val="2"/>
                <c:pt idx="0">
                  <c:v>0.14910000000000001</c:v>
                </c:pt>
                <c:pt idx="1">
                  <c:v>0.85589999999999999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790-4370-B701-6C2DCE9E8D5B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55"/>
        <c:axId val="2132151424"/>
        <c:axId val="60714512"/>
      </c:barChart>
      <c:catAx>
        <c:axId val="2132151424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pPr>
            <a:endParaRPr lang="en-US"/>
          </a:p>
        </c:txPr>
        <c:crossAx val="60714512"/>
        <c:crosses val="autoZero"/>
        <c:auto val="1"/>
        <c:lblAlgn val="ctr"/>
        <c:lblOffset val="100"/>
        <c:noMultiLvlLbl val="0"/>
      </c:catAx>
      <c:valAx>
        <c:axId val="60714512"/>
        <c:scaling>
          <c:orientation val="minMax"/>
        </c:scaling>
        <c:delete val="1"/>
        <c:axPos val="t"/>
        <c:numFmt formatCode="0.00%" sourceLinked="1"/>
        <c:majorTickMark val="none"/>
        <c:minorTickMark val="none"/>
        <c:tickLblPos val="nextTo"/>
        <c:crossAx val="21321514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6.png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6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81A3180-8DC6-49ED-8D61-D2E7B7E61852}" type="doc">
      <dgm:prSet loTypeId="urn:microsoft.com/office/officeart/2005/8/layout/arrow2" loCatId="process" qsTypeId="urn:microsoft.com/office/officeart/2005/8/quickstyle/simple1" qsCatId="simple" csTypeId="urn:microsoft.com/office/officeart/2005/8/colors/colorful2" csCatId="colorful" phldr="1"/>
      <dgm:spPr/>
    </dgm:pt>
    <dgm:pt modelId="{C6980812-B01D-4F24-B453-FB8BC98D2079}">
      <dgm:prSet phldrT="[Text]"/>
      <dgm:spPr/>
      <dgm:t>
        <a:bodyPr/>
        <a:lstStyle/>
        <a:p>
          <a:r>
            <a:rPr lang="en-US" b="1" dirty="0"/>
            <a:t>Objective</a:t>
          </a:r>
          <a:endParaRPr lang="en-ID" b="1" dirty="0"/>
        </a:p>
      </dgm:t>
    </dgm:pt>
    <dgm:pt modelId="{716A8148-1250-4BEC-8614-E231EFE72442}" type="parTrans" cxnId="{0061EC97-5F7D-4851-8220-E3FDBB544BB2}">
      <dgm:prSet/>
      <dgm:spPr/>
      <dgm:t>
        <a:bodyPr/>
        <a:lstStyle/>
        <a:p>
          <a:endParaRPr lang="en-ID"/>
        </a:p>
      </dgm:t>
    </dgm:pt>
    <dgm:pt modelId="{A5E0CC47-E2B2-4BBB-9CB1-C15D42812DCD}" type="sibTrans" cxnId="{0061EC97-5F7D-4851-8220-E3FDBB544BB2}">
      <dgm:prSet/>
      <dgm:spPr/>
      <dgm:t>
        <a:bodyPr/>
        <a:lstStyle/>
        <a:p>
          <a:endParaRPr lang="en-ID"/>
        </a:p>
      </dgm:t>
    </dgm:pt>
    <dgm:pt modelId="{D10E1B9B-6435-476A-A4D8-57574C0F3AA0}">
      <dgm:prSet phldrT="[Text]"/>
      <dgm:spPr/>
      <dgm:t>
        <a:bodyPr/>
        <a:lstStyle/>
        <a:p>
          <a:r>
            <a:rPr lang="en-US" b="1" dirty="0"/>
            <a:t>Business Metrics</a:t>
          </a:r>
          <a:endParaRPr lang="en-ID" b="1" dirty="0"/>
        </a:p>
      </dgm:t>
    </dgm:pt>
    <dgm:pt modelId="{7457D5AD-1693-4D37-8A16-0469F585CF51}" type="parTrans" cxnId="{19A4BA75-D22D-4F32-B5AD-29AA8CA7C137}">
      <dgm:prSet/>
      <dgm:spPr/>
      <dgm:t>
        <a:bodyPr/>
        <a:lstStyle/>
        <a:p>
          <a:endParaRPr lang="en-ID"/>
        </a:p>
      </dgm:t>
    </dgm:pt>
    <dgm:pt modelId="{226E505C-511F-4F0F-A0B0-3DF4D16133B7}" type="sibTrans" cxnId="{19A4BA75-D22D-4F32-B5AD-29AA8CA7C137}">
      <dgm:prSet/>
      <dgm:spPr/>
      <dgm:t>
        <a:bodyPr/>
        <a:lstStyle/>
        <a:p>
          <a:endParaRPr lang="en-ID"/>
        </a:p>
      </dgm:t>
    </dgm:pt>
    <dgm:pt modelId="{ECA5E9B0-87FD-48EE-9758-40DACD87008D}">
      <dgm:prSet phldrT="[Text]"/>
      <dgm:spPr/>
      <dgm:t>
        <a:bodyPr/>
        <a:lstStyle/>
        <a:p>
          <a:r>
            <a:rPr lang="en-ID" dirty="0" err="1"/>
            <a:t>Membuat</a:t>
          </a:r>
          <a:r>
            <a:rPr lang="en-ID" dirty="0"/>
            <a:t> model </a:t>
          </a:r>
          <a:r>
            <a:rPr lang="en-ID" dirty="0" err="1"/>
            <a:t>prediktif</a:t>
          </a:r>
          <a:r>
            <a:rPr lang="en-ID" dirty="0"/>
            <a:t> </a:t>
          </a:r>
          <a:r>
            <a:rPr lang="en-ID" dirty="0" err="1"/>
            <a:t>untuk</a:t>
          </a:r>
          <a:r>
            <a:rPr lang="en-ID" dirty="0"/>
            <a:t> </a:t>
          </a:r>
          <a:r>
            <a:rPr lang="en-ID" dirty="0" err="1"/>
            <a:t>memprediksi</a:t>
          </a:r>
          <a:r>
            <a:rPr lang="en-ID" dirty="0"/>
            <a:t> response </a:t>
          </a:r>
          <a:r>
            <a:rPr lang="en-ID" dirty="0" err="1"/>
            <a:t>pelanggan</a:t>
          </a:r>
          <a:r>
            <a:rPr lang="en-ID" dirty="0"/>
            <a:t> </a:t>
          </a:r>
        </a:p>
      </dgm:t>
    </dgm:pt>
    <dgm:pt modelId="{61EFE7AE-491C-44C2-B0C7-04467455E630}" type="parTrans" cxnId="{A6338ABD-3250-4BDB-A83B-2611BE95C45A}">
      <dgm:prSet/>
      <dgm:spPr/>
      <dgm:t>
        <a:bodyPr/>
        <a:lstStyle/>
        <a:p>
          <a:endParaRPr lang="en-ID"/>
        </a:p>
      </dgm:t>
    </dgm:pt>
    <dgm:pt modelId="{24282531-AD1C-4A0B-9039-08C6554923DD}" type="sibTrans" cxnId="{A6338ABD-3250-4BDB-A83B-2611BE95C45A}">
      <dgm:prSet/>
      <dgm:spPr/>
      <dgm:t>
        <a:bodyPr/>
        <a:lstStyle/>
        <a:p>
          <a:endParaRPr lang="en-ID"/>
        </a:p>
      </dgm:t>
    </dgm:pt>
    <dgm:pt modelId="{7E7C3ADB-8E81-4ED6-AB6D-CC27E77C39C4}">
      <dgm:prSet phldrT="[Text]"/>
      <dgm:spPr/>
      <dgm:t>
        <a:bodyPr/>
        <a:lstStyle/>
        <a:p>
          <a:r>
            <a:rPr lang="en-ID" b="1" dirty="0">
              <a:solidFill>
                <a:schemeClr val="accent3"/>
              </a:solidFill>
            </a:rPr>
            <a:t>Response Rate </a:t>
          </a:r>
          <a:r>
            <a:rPr lang="en-ID" b="0" dirty="0"/>
            <a:t>(</a:t>
          </a:r>
          <a:r>
            <a:rPr lang="en-ID" b="0" dirty="0" err="1"/>
            <a:t>Metriks</a:t>
          </a:r>
          <a:r>
            <a:rPr lang="en-ID" b="0" dirty="0"/>
            <a:t> Utama)</a:t>
          </a:r>
        </a:p>
      </dgm:t>
    </dgm:pt>
    <dgm:pt modelId="{2B990B70-D93A-4C4E-959B-1071A0BFB665}" type="parTrans" cxnId="{93DD4521-3C22-4DFD-B6E4-92EE1CEA718D}">
      <dgm:prSet/>
      <dgm:spPr/>
      <dgm:t>
        <a:bodyPr/>
        <a:lstStyle/>
        <a:p>
          <a:endParaRPr lang="en-ID"/>
        </a:p>
      </dgm:t>
    </dgm:pt>
    <dgm:pt modelId="{B40231B9-FBBA-4544-BED0-F411A427B6AC}" type="sibTrans" cxnId="{93DD4521-3C22-4DFD-B6E4-92EE1CEA718D}">
      <dgm:prSet/>
      <dgm:spPr/>
      <dgm:t>
        <a:bodyPr/>
        <a:lstStyle/>
        <a:p>
          <a:endParaRPr lang="en-ID"/>
        </a:p>
      </dgm:t>
    </dgm:pt>
    <dgm:pt modelId="{7B69CFB7-A88A-4820-B136-62C71A384066}">
      <dgm:prSet phldrT="[Text]"/>
      <dgm:spPr/>
      <dgm:t>
        <a:bodyPr/>
        <a:lstStyle/>
        <a:p>
          <a:r>
            <a:rPr lang="en-ID" b="1" dirty="0"/>
            <a:t>Goals</a:t>
          </a:r>
        </a:p>
      </dgm:t>
    </dgm:pt>
    <dgm:pt modelId="{85B04CEE-C54C-4584-9478-226D48039985}" type="parTrans" cxnId="{2CBD8017-3C36-4766-B163-BFE20A6971A4}">
      <dgm:prSet/>
      <dgm:spPr/>
      <dgm:t>
        <a:bodyPr/>
        <a:lstStyle/>
        <a:p>
          <a:endParaRPr lang="en-ID"/>
        </a:p>
      </dgm:t>
    </dgm:pt>
    <dgm:pt modelId="{B87B8FD8-416D-474E-AA92-6D4DD3E03574}" type="sibTrans" cxnId="{2CBD8017-3C36-4766-B163-BFE20A6971A4}">
      <dgm:prSet/>
      <dgm:spPr/>
      <dgm:t>
        <a:bodyPr/>
        <a:lstStyle/>
        <a:p>
          <a:endParaRPr lang="en-ID"/>
        </a:p>
      </dgm:t>
    </dgm:pt>
    <dgm:pt modelId="{8B04CAAA-7F6D-47D2-91B4-97FC750F5E1F}">
      <dgm:prSet phldrT="[Text]"/>
      <dgm:spPr/>
      <dgm:t>
        <a:bodyPr/>
        <a:lstStyle/>
        <a:p>
          <a:r>
            <a:rPr lang="en-US" altLang="zh-CN" b="1" dirty="0" err="1"/>
            <a:t>Meningkatkan</a:t>
          </a:r>
          <a:r>
            <a:rPr lang="en-US" altLang="zh-CN" b="1" dirty="0"/>
            <a:t> </a:t>
          </a:r>
          <a:r>
            <a:rPr lang="en-US" altLang="zh-CN" b="1" dirty="0">
              <a:solidFill>
                <a:schemeClr val="accent3"/>
              </a:solidFill>
            </a:rPr>
            <a:t>Response Rate </a:t>
          </a:r>
          <a:r>
            <a:rPr lang="en-US" altLang="zh-CN" b="0" dirty="0"/>
            <a:t>dan</a:t>
          </a:r>
          <a:r>
            <a:rPr lang="en-US" altLang="zh-CN" b="1" dirty="0"/>
            <a:t> </a:t>
          </a:r>
          <a:r>
            <a:rPr lang="en-US" altLang="zh-CN" b="1" dirty="0">
              <a:solidFill>
                <a:schemeClr val="accent2"/>
              </a:solidFill>
            </a:rPr>
            <a:t>Profit Margin </a:t>
          </a:r>
          <a:r>
            <a:rPr lang="en-US" altLang="zh-CN" b="0" dirty="0" err="1"/>
            <a:t>dari</a:t>
          </a:r>
          <a:r>
            <a:rPr lang="en-US" altLang="zh-CN" b="0" dirty="0"/>
            <a:t> marketing campaign</a:t>
          </a:r>
          <a:endParaRPr lang="en-ID" b="0" dirty="0"/>
        </a:p>
      </dgm:t>
    </dgm:pt>
    <dgm:pt modelId="{3F2E1595-CE03-4B59-A257-3FB8FB22B88E}" type="parTrans" cxnId="{BB353C61-89FB-4713-BCA5-08A733050863}">
      <dgm:prSet/>
      <dgm:spPr/>
      <dgm:t>
        <a:bodyPr/>
        <a:lstStyle/>
        <a:p>
          <a:endParaRPr lang="en-ID"/>
        </a:p>
      </dgm:t>
    </dgm:pt>
    <dgm:pt modelId="{879E5D65-3EE2-4B83-A475-9D99CFEF05C3}" type="sibTrans" cxnId="{BB353C61-89FB-4713-BCA5-08A733050863}">
      <dgm:prSet/>
      <dgm:spPr/>
      <dgm:t>
        <a:bodyPr/>
        <a:lstStyle/>
        <a:p>
          <a:endParaRPr lang="en-ID"/>
        </a:p>
      </dgm:t>
    </dgm:pt>
    <dgm:pt modelId="{A6D08580-87B5-4DB0-9B78-30E7C7DEE025}">
      <dgm:prSet phldrT="[Text]"/>
      <dgm:spPr/>
      <dgm:t>
        <a:bodyPr/>
        <a:lstStyle/>
        <a:p>
          <a:r>
            <a:rPr lang="en-US" b="1" dirty="0" err="1"/>
            <a:t>Merekomendasikan</a:t>
          </a:r>
          <a:r>
            <a:rPr lang="en-US" b="1" dirty="0"/>
            <a:t> actionable business insight</a:t>
          </a:r>
          <a:r>
            <a:rPr lang="en-US" b="0" dirty="0"/>
            <a:t> kepada </a:t>
          </a:r>
          <a:r>
            <a:rPr lang="en-US" b="0" dirty="0" err="1"/>
            <a:t>tim</a:t>
          </a:r>
          <a:r>
            <a:rPr lang="en-US" b="0" dirty="0"/>
            <a:t> Marketing</a:t>
          </a:r>
          <a:endParaRPr lang="en-ID" b="0" dirty="0"/>
        </a:p>
      </dgm:t>
    </dgm:pt>
    <dgm:pt modelId="{B3BDD83E-870C-4476-9EA2-66657F541C71}" type="parTrans" cxnId="{8C9D9F9C-F974-497F-B00C-94DD910A6ABA}">
      <dgm:prSet/>
      <dgm:spPr/>
      <dgm:t>
        <a:bodyPr/>
        <a:lstStyle/>
        <a:p>
          <a:endParaRPr lang="en-ID"/>
        </a:p>
      </dgm:t>
    </dgm:pt>
    <dgm:pt modelId="{80E47879-6986-4EAB-BF47-E7E0F51202F4}" type="sibTrans" cxnId="{8C9D9F9C-F974-497F-B00C-94DD910A6ABA}">
      <dgm:prSet/>
      <dgm:spPr/>
      <dgm:t>
        <a:bodyPr/>
        <a:lstStyle/>
        <a:p>
          <a:endParaRPr lang="en-ID"/>
        </a:p>
      </dgm:t>
    </dgm:pt>
    <dgm:pt modelId="{B26B6700-E143-4C2F-8859-983A2D20FCA6}">
      <dgm:prSet phldrT="[Text]"/>
      <dgm:spPr/>
      <dgm:t>
        <a:bodyPr/>
        <a:lstStyle/>
        <a:p>
          <a:r>
            <a:rPr lang="en-ID" b="1" dirty="0">
              <a:solidFill>
                <a:schemeClr val="accent2"/>
              </a:solidFill>
            </a:rPr>
            <a:t>Profit Margin </a:t>
          </a:r>
          <a:r>
            <a:rPr lang="en-ID" b="0" dirty="0"/>
            <a:t>(</a:t>
          </a:r>
          <a:r>
            <a:rPr lang="en-ID" b="0" dirty="0" err="1"/>
            <a:t>Metriks</a:t>
          </a:r>
          <a:r>
            <a:rPr lang="en-ID" b="0" dirty="0"/>
            <a:t> </a:t>
          </a:r>
          <a:r>
            <a:rPr lang="en-ID" b="0" dirty="0" err="1"/>
            <a:t>Sekunder</a:t>
          </a:r>
          <a:r>
            <a:rPr lang="en-ID" b="0" dirty="0"/>
            <a:t>)</a:t>
          </a:r>
        </a:p>
      </dgm:t>
    </dgm:pt>
    <dgm:pt modelId="{3A24CE47-757E-425D-950A-AF9F6B52DEA4}" type="parTrans" cxnId="{0DDDEEFF-FA32-4D70-8E38-DE11A62575BB}">
      <dgm:prSet/>
      <dgm:spPr/>
      <dgm:t>
        <a:bodyPr/>
        <a:lstStyle/>
        <a:p>
          <a:endParaRPr lang="en-ID"/>
        </a:p>
      </dgm:t>
    </dgm:pt>
    <dgm:pt modelId="{FE3DB3BA-2A53-4BAA-BAFD-1DF4D2697674}" type="sibTrans" cxnId="{0DDDEEFF-FA32-4D70-8E38-DE11A62575BB}">
      <dgm:prSet/>
      <dgm:spPr/>
      <dgm:t>
        <a:bodyPr/>
        <a:lstStyle/>
        <a:p>
          <a:endParaRPr lang="en-ID"/>
        </a:p>
      </dgm:t>
    </dgm:pt>
    <dgm:pt modelId="{6767B65A-4ABE-4C64-AAD7-81B090037CD0}" type="pres">
      <dgm:prSet presAssocID="{A81A3180-8DC6-49ED-8D61-D2E7B7E61852}" presName="arrowDiagram" presStyleCnt="0">
        <dgm:presLayoutVars>
          <dgm:chMax val="5"/>
          <dgm:dir/>
          <dgm:resizeHandles val="exact"/>
        </dgm:presLayoutVars>
      </dgm:prSet>
      <dgm:spPr/>
    </dgm:pt>
    <dgm:pt modelId="{6966D6F3-3B12-41E5-8740-C0636FBEF4B9}" type="pres">
      <dgm:prSet presAssocID="{A81A3180-8DC6-49ED-8D61-D2E7B7E61852}" presName="arrow" presStyleLbl="bgShp" presStyleIdx="0" presStyleCnt="1"/>
      <dgm:spPr>
        <a:solidFill>
          <a:schemeClr val="accent3">
            <a:alpha val="35000"/>
          </a:schemeClr>
        </a:solidFill>
      </dgm:spPr>
    </dgm:pt>
    <dgm:pt modelId="{AEA9A424-27E3-4142-9C43-2D9E1F4220E8}" type="pres">
      <dgm:prSet presAssocID="{A81A3180-8DC6-49ED-8D61-D2E7B7E61852}" presName="arrowDiagram3" presStyleCnt="0"/>
      <dgm:spPr/>
    </dgm:pt>
    <dgm:pt modelId="{86030162-3DEE-4252-B7EE-C8BE66B62685}" type="pres">
      <dgm:prSet presAssocID="{C6980812-B01D-4F24-B453-FB8BC98D2079}" presName="bullet3a" presStyleLbl="node1" presStyleIdx="0" presStyleCnt="3"/>
      <dgm:spPr/>
    </dgm:pt>
    <dgm:pt modelId="{608DB87B-B2F1-4B8D-8A7B-DA797A914BF8}" type="pres">
      <dgm:prSet presAssocID="{C6980812-B01D-4F24-B453-FB8BC98D2079}" presName="textBox3a" presStyleLbl="revTx" presStyleIdx="0" presStyleCnt="3">
        <dgm:presLayoutVars>
          <dgm:bulletEnabled val="1"/>
        </dgm:presLayoutVars>
      </dgm:prSet>
      <dgm:spPr/>
    </dgm:pt>
    <dgm:pt modelId="{C074341B-121B-4A62-8945-1197C103373B}" type="pres">
      <dgm:prSet presAssocID="{D10E1B9B-6435-476A-A4D8-57574C0F3AA0}" presName="bullet3b" presStyleLbl="node1" presStyleIdx="1" presStyleCnt="3"/>
      <dgm:spPr/>
    </dgm:pt>
    <dgm:pt modelId="{A68386A9-B4D8-4DE2-9A3B-374CEFE2EA55}" type="pres">
      <dgm:prSet presAssocID="{D10E1B9B-6435-476A-A4D8-57574C0F3AA0}" presName="textBox3b" presStyleLbl="revTx" presStyleIdx="1" presStyleCnt="3">
        <dgm:presLayoutVars>
          <dgm:bulletEnabled val="1"/>
        </dgm:presLayoutVars>
      </dgm:prSet>
      <dgm:spPr/>
    </dgm:pt>
    <dgm:pt modelId="{396CB75C-B4F2-47DE-9464-7F75974C3D39}" type="pres">
      <dgm:prSet presAssocID="{7B69CFB7-A88A-4820-B136-62C71A384066}" presName="bullet3c" presStyleLbl="node1" presStyleIdx="2" presStyleCnt="3"/>
      <dgm:spPr/>
    </dgm:pt>
    <dgm:pt modelId="{0D6F19A9-37EE-4EEA-9767-E842EC22AD71}" type="pres">
      <dgm:prSet presAssocID="{7B69CFB7-A88A-4820-B136-62C71A384066}" presName="textBox3c" presStyleLbl="revTx" presStyleIdx="2" presStyleCnt="3">
        <dgm:presLayoutVars>
          <dgm:bulletEnabled val="1"/>
        </dgm:presLayoutVars>
      </dgm:prSet>
      <dgm:spPr/>
    </dgm:pt>
  </dgm:ptLst>
  <dgm:cxnLst>
    <dgm:cxn modelId="{8EF94E0B-09E9-401D-9AA1-E9F896D484C8}" type="presOf" srcId="{B26B6700-E143-4C2F-8859-983A2D20FCA6}" destId="{A68386A9-B4D8-4DE2-9A3B-374CEFE2EA55}" srcOrd="0" destOrd="2" presId="urn:microsoft.com/office/officeart/2005/8/layout/arrow2"/>
    <dgm:cxn modelId="{2CBD8017-3C36-4766-B163-BFE20A6971A4}" srcId="{A81A3180-8DC6-49ED-8D61-D2E7B7E61852}" destId="{7B69CFB7-A88A-4820-B136-62C71A384066}" srcOrd="2" destOrd="0" parTransId="{85B04CEE-C54C-4584-9478-226D48039985}" sibTransId="{B87B8FD8-416D-474E-AA92-6D4DD3E03574}"/>
    <dgm:cxn modelId="{93DD4521-3C22-4DFD-B6E4-92EE1CEA718D}" srcId="{D10E1B9B-6435-476A-A4D8-57574C0F3AA0}" destId="{7E7C3ADB-8E81-4ED6-AB6D-CC27E77C39C4}" srcOrd="0" destOrd="0" parTransId="{2B990B70-D93A-4C4E-959B-1071A0BFB665}" sibTransId="{B40231B9-FBBA-4544-BED0-F411A427B6AC}"/>
    <dgm:cxn modelId="{56C8D23F-F10B-448A-AAD5-E7EAC2F83D20}" type="presOf" srcId="{8B04CAAA-7F6D-47D2-91B4-97FC750F5E1F}" destId="{0D6F19A9-37EE-4EEA-9767-E842EC22AD71}" srcOrd="0" destOrd="2" presId="urn:microsoft.com/office/officeart/2005/8/layout/arrow2"/>
    <dgm:cxn modelId="{BB353C61-89FB-4713-BCA5-08A733050863}" srcId="{7B69CFB7-A88A-4820-B136-62C71A384066}" destId="{8B04CAAA-7F6D-47D2-91B4-97FC750F5E1F}" srcOrd="1" destOrd="0" parTransId="{3F2E1595-CE03-4B59-A257-3FB8FB22B88E}" sibTransId="{879E5D65-3EE2-4B83-A475-9D99CFEF05C3}"/>
    <dgm:cxn modelId="{360A196B-87D4-4506-AD27-6B8913DE1E2C}" type="presOf" srcId="{A6D08580-87B5-4DB0-9B78-30E7C7DEE025}" destId="{0D6F19A9-37EE-4EEA-9767-E842EC22AD71}" srcOrd="0" destOrd="1" presId="urn:microsoft.com/office/officeart/2005/8/layout/arrow2"/>
    <dgm:cxn modelId="{19A4BA75-D22D-4F32-B5AD-29AA8CA7C137}" srcId="{A81A3180-8DC6-49ED-8D61-D2E7B7E61852}" destId="{D10E1B9B-6435-476A-A4D8-57574C0F3AA0}" srcOrd="1" destOrd="0" parTransId="{7457D5AD-1693-4D37-8A16-0469F585CF51}" sibTransId="{226E505C-511F-4F0F-A0B0-3DF4D16133B7}"/>
    <dgm:cxn modelId="{0578DE78-D88D-4B9B-9342-B550CAEDFE0E}" type="presOf" srcId="{A81A3180-8DC6-49ED-8D61-D2E7B7E61852}" destId="{6767B65A-4ABE-4C64-AAD7-81B090037CD0}" srcOrd="0" destOrd="0" presId="urn:microsoft.com/office/officeart/2005/8/layout/arrow2"/>
    <dgm:cxn modelId="{0061EC97-5F7D-4851-8220-E3FDBB544BB2}" srcId="{A81A3180-8DC6-49ED-8D61-D2E7B7E61852}" destId="{C6980812-B01D-4F24-B453-FB8BC98D2079}" srcOrd="0" destOrd="0" parTransId="{716A8148-1250-4BEC-8614-E231EFE72442}" sibTransId="{A5E0CC47-E2B2-4BBB-9CB1-C15D42812DCD}"/>
    <dgm:cxn modelId="{8C9D9F9C-F974-497F-B00C-94DD910A6ABA}" srcId="{7B69CFB7-A88A-4820-B136-62C71A384066}" destId="{A6D08580-87B5-4DB0-9B78-30E7C7DEE025}" srcOrd="0" destOrd="0" parTransId="{B3BDD83E-870C-4476-9EA2-66657F541C71}" sibTransId="{80E47879-6986-4EAB-BF47-E7E0F51202F4}"/>
    <dgm:cxn modelId="{0F89FE9E-5443-4EC8-A844-04A8DE958AF5}" type="presOf" srcId="{7E7C3ADB-8E81-4ED6-AB6D-CC27E77C39C4}" destId="{A68386A9-B4D8-4DE2-9A3B-374CEFE2EA55}" srcOrd="0" destOrd="1" presId="urn:microsoft.com/office/officeart/2005/8/layout/arrow2"/>
    <dgm:cxn modelId="{D9D52AA8-6C8B-48EC-8A26-3CA41C534AF2}" type="presOf" srcId="{ECA5E9B0-87FD-48EE-9758-40DACD87008D}" destId="{608DB87B-B2F1-4B8D-8A7B-DA797A914BF8}" srcOrd="0" destOrd="1" presId="urn:microsoft.com/office/officeart/2005/8/layout/arrow2"/>
    <dgm:cxn modelId="{E011EAAB-E8B5-4429-B4F4-B4B8C6FE10D4}" type="presOf" srcId="{D10E1B9B-6435-476A-A4D8-57574C0F3AA0}" destId="{A68386A9-B4D8-4DE2-9A3B-374CEFE2EA55}" srcOrd="0" destOrd="0" presId="urn:microsoft.com/office/officeart/2005/8/layout/arrow2"/>
    <dgm:cxn modelId="{7582B8AE-6576-4116-9C6D-E980489115F9}" type="presOf" srcId="{7B69CFB7-A88A-4820-B136-62C71A384066}" destId="{0D6F19A9-37EE-4EEA-9767-E842EC22AD71}" srcOrd="0" destOrd="0" presId="urn:microsoft.com/office/officeart/2005/8/layout/arrow2"/>
    <dgm:cxn modelId="{A6338ABD-3250-4BDB-A83B-2611BE95C45A}" srcId="{C6980812-B01D-4F24-B453-FB8BC98D2079}" destId="{ECA5E9B0-87FD-48EE-9758-40DACD87008D}" srcOrd="0" destOrd="0" parTransId="{61EFE7AE-491C-44C2-B0C7-04467455E630}" sibTransId="{24282531-AD1C-4A0B-9039-08C6554923DD}"/>
    <dgm:cxn modelId="{EA2DDFD2-A5C0-4417-B84C-B7120CD3B108}" type="presOf" srcId="{C6980812-B01D-4F24-B453-FB8BC98D2079}" destId="{608DB87B-B2F1-4B8D-8A7B-DA797A914BF8}" srcOrd="0" destOrd="0" presId="urn:microsoft.com/office/officeart/2005/8/layout/arrow2"/>
    <dgm:cxn modelId="{0DDDEEFF-FA32-4D70-8E38-DE11A62575BB}" srcId="{D10E1B9B-6435-476A-A4D8-57574C0F3AA0}" destId="{B26B6700-E143-4C2F-8859-983A2D20FCA6}" srcOrd="1" destOrd="0" parTransId="{3A24CE47-757E-425D-950A-AF9F6B52DEA4}" sibTransId="{FE3DB3BA-2A53-4BAA-BAFD-1DF4D2697674}"/>
    <dgm:cxn modelId="{2EB6DEB6-9576-42B8-AE5F-1546CB274185}" type="presParOf" srcId="{6767B65A-4ABE-4C64-AAD7-81B090037CD0}" destId="{6966D6F3-3B12-41E5-8740-C0636FBEF4B9}" srcOrd="0" destOrd="0" presId="urn:microsoft.com/office/officeart/2005/8/layout/arrow2"/>
    <dgm:cxn modelId="{41797340-0C52-419E-AF22-904009D2BBBC}" type="presParOf" srcId="{6767B65A-4ABE-4C64-AAD7-81B090037CD0}" destId="{AEA9A424-27E3-4142-9C43-2D9E1F4220E8}" srcOrd="1" destOrd="0" presId="urn:microsoft.com/office/officeart/2005/8/layout/arrow2"/>
    <dgm:cxn modelId="{1F315121-E237-463B-B8DD-C0E191D8F1D7}" type="presParOf" srcId="{AEA9A424-27E3-4142-9C43-2D9E1F4220E8}" destId="{86030162-3DEE-4252-B7EE-C8BE66B62685}" srcOrd="0" destOrd="0" presId="urn:microsoft.com/office/officeart/2005/8/layout/arrow2"/>
    <dgm:cxn modelId="{4779892A-0B35-4781-8B0A-BF6A1721BB7C}" type="presParOf" srcId="{AEA9A424-27E3-4142-9C43-2D9E1F4220E8}" destId="{608DB87B-B2F1-4B8D-8A7B-DA797A914BF8}" srcOrd="1" destOrd="0" presId="urn:microsoft.com/office/officeart/2005/8/layout/arrow2"/>
    <dgm:cxn modelId="{E802AF5F-7E17-4C5F-9567-517AF68BF3DB}" type="presParOf" srcId="{AEA9A424-27E3-4142-9C43-2D9E1F4220E8}" destId="{C074341B-121B-4A62-8945-1197C103373B}" srcOrd="2" destOrd="0" presId="urn:microsoft.com/office/officeart/2005/8/layout/arrow2"/>
    <dgm:cxn modelId="{A2CAE3D4-AEA9-4113-86B1-C243AC6AB529}" type="presParOf" srcId="{AEA9A424-27E3-4142-9C43-2D9E1F4220E8}" destId="{A68386A9-B4D8-4DE2-9A3B-374CEFE2EA55}" srcOrd="3" destOrd="0" presId="urn:microsoft.com/office/officeart/2005/8/layout/arrow2"/>
    <dgm:cxn modelId="{EBCEF7F5-ABAA-4D32-8AD9-86D50FE2C944}" type="presParOf" srcId="{AEA9A424-27E3-4142-9C43-2D9E1F4220E8}" destId="{396CB75C-B4F2-47DE-9464-7F75974C3D39}" srcOrd="4" destOrd="0" presId="urn:microsoft.com/office/officeart/2005/8/layout/arrow2"/>
    <dgm:cxn modelId="{4704492B-D7FF-4F53-93D3-D57705E047BE}" type="presParOf" srcId="{AEA9A424-27E3-4142-9C43-2D9E1F4220E8}" destId="{0D6F19A9-37EE-4EEA-9767-E842EC22AD71}" srcOrd="5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01952E4-6E85-4746-91F5-D338E3B10E58}" type="doc">
      <dgm:prSet loTypeId="urn:microsoft.com/office/officeart/2005/8/layout/vList3" loCatId="list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en-ID"/>
        </a:p>
      </dgm:t>
    </dgm:pt>
    <dgm:pt modelId="{87970CF0-AD00-4F69-B9FA-47FC1E312737}">
      <dgm:prSet phldrT="[Text]" custT="1"/>
      <dgm:spPr/>
      <dgm:t>
        <a:bodyPr/>
        <a:lstStyle/>
        <a:p>
          <a:r>
            <a:rPr lang="en-US" sz="4400" dirty="0">
              <a:solidFill>
                <a:schemeClr val="tx1"/>
              </a:solidFill>
            </a:rPr>
            <a:t>Data Overview</a:t>
          </a:r>
          <a:endParaRPr lang="en-ID" sz="4400" dirty="0">
            <a:solidFill>
              <a:schemeClr val="tx1"/>
            </a:solidFill>
          </a:endParaRPr>
        </a:p>
      </dgm:t>
    </dgm:pt>
    <dgm:pt modelId="{9A69279D-9F1A-49FE-A491-79B1CC18B9E5}" type="parTrans" cxnId="{36D1C27C-AAD6-4F00-8BFC-7DFCC668DE9E}">
      <dgm:prSet/>
      <dgm:spPr/>
      <dgm:t>
        <a:bodyPr/>
        <a:lstStyle/>
        <a:p>
          <a:endParaRPr lang="en-ID"/>
        </a:p>
      </dgm:t>
    </dgm:pt>
    <dgm:pt modelId="{52F9F780-DE10-4F23-9A46-E0FC0FDEF17E}" type="sibTrans" cxnId="{36D1C27C-AAD6-4F00-8BFC-7DFCC668DE9E}">
      <dgm:prSet/>
      <dgm:spPr/>
      <dgm:t>
        <a:bodyPr/>
        <a:lstStyle/>
        <a:p>
          <a:endParaRPr lang="en-ID"/>
        </a:p>
      </dgm:t>
    </dgm:pt>
    <dgm:pt modelId="{2DC86F7F-CAD5-4483-B927-2AE928480B89}">
      <dgm:prSet phldrT="[Text]"/>
      <dgm:spPr/>
      <dgm:t>
        <a:bodyPr/>
        <a:lstStyle/>
        <a:p>
          <a:r>
            <a:rPr lang="en-US" sz="2200" dirty="0">
              <a:solidFill>
                <a:schemeClr val="tx1"/>
              </a:solidFill>
            </a:rPr>
            <a:t>26 feature </a:t>
          </a:r>
          <a:r>
            <a:rPr lang="en-US" sz="2200" dirty="0" err="1">
              <a:solidFill>
                <a:schemeClr val="tx1"/>
              </a:solidFill>
            </a:rPr>
            <a:t>bertipe</a:t>
          </a:r>
          <a:r>
            <a:rPr lang="en-US" sz="2200" dirty="0">
              <a:solidFill>
                <a:schemeClr val="tx1"/>
              </a:solidFill>
            </a:rPr>
            <a:t> </a:t>
          </a:r>
          <a:r>
            <a:rPr lang="en-US" sz="2200" dirty="0" err="1">
              <a:solidFill>
                <a:schemeClr val="tx1"/>
              </a:solidFill>
            </a:rPr>
            <a:t>numerik</a:t>
          </a:r>
          <a:r>
            <a:rPr lang="en-US" sz="2200" dirty="0">
              <a:solidFill>
                <a:schemeClr val="tx1"/>
              </a:solidFill>
            </a:rPr>
            <a:t>, 3 feature </a:t>
          </a:r>
          <a:r>
            <a:rPr lang="en-US" sz="2200" dirty="0" err="1">
              <a:solidFill>
                <a:schemeClr val="tx1"/>
              </a:solidFill>
            </a:rPr>
            <a:t>bertipe</a:t>
          </a:r>
          <a:r>
            <a:rPr lang="en-US" sz="2200" dirty="0">
              <a:solidFill>
                <a:schemeClr val="tx1"/>
              </a:solidFill>
            </a:rPr>
            <a:t> </a:t>
          </a:r>
          <a:r>
            <a:rPr lang="en-US" sz="2200" dirty="0" err="1">
              <a:solidFill>
                <a:schemeClr val="tx1"/>
              </a:solidFill>
            </a:rPr>
            <a:t>kategori</a:t>
          </a:r>
          <a:endParaRPr lang="en-ID" sz="2200" dirty="0">
            <a:solidFill>
              <a:schemeClr val="tx1"/>
            </a:solidFill>
          </a:endParaRPr>
        </a:p>
      </dgm:t>
    </dgm:pt>
    <dgm:pt modelId="{458AC188-0B77-4264-A48E-EAC44F3EBBBB}" type="parTrans" cxnId="{7CB2B5CC-1BF9-4052-AB9C-192670FC68B9}">
      <dgm:prSet/>
      <dgm:spPr/>
      <dgm:t>
        <a:bodyPr/>
        <a:lstStyle/>
        <a:p>
          <a:endParaRPr lang="en-ID"/>
        </a:p>
      </dgm:t>
    </dgm:pt>
    <dgm:pt modelId="{4C638310-A1FF-4F12-B60A-48FF372EBB9F}" type="sibTrans" cxnId="{7CB2B5CC-1BF9-4052-AB9C-192670FC68B9}">
      <dgm:prSet/>
      <dgm:spPr/>
      <dgm:t>
        <a:bodyPr/>
        <a:lstStyle/>
        <a:p>
          <a:endParaRPr lang="en-ID"/>
        </a:p>
      </dgm:t>
    </dgm:pt>
    <dgm:pt modelId="{98606286-E1F2-4598-B9D6-B926BF322D11}">
      <dgm:prSet phldrT="[Text]"/>
      <dgm:spPr/>
      <dgm:t>
        <a:bodyPr/>
        <a:lstStyle/>
        <a:p>
          <a:r>
            <a:rPr lang="en-US" sz="2200" b="0" dirty="0">
              <a:solidFill>
                <a:schemeClr val="tx1"/>
              </a:solidFill>
            </a:rPr>
            <a:t>1.07% missing values dan 8.12% duplicates</a:t>
          </a:r>
          <a:endParaRPr lang="en-ID" sz="2200" b="0" dirty="0">
            <a:solidFill>
              <a:schemeClr val="tx1"/>
            </a:solidFill>
          </a:endParaRPr>
        </a:p>
      </dgm:t>
    </dgm:pt>
    <dgm:pt modelId="{E0103686-E62A-499D-8867-62504204C309}" type="parTrans" cxnId="{A5DFE6B8-6D25-434A-B2B2-CF97FFA55234}">
      <dgm:prSet/>
      <dgm:spPr/>
      <dgm:t>
        <a:bodyPr/>
        <a:lstStyle/>
        <a:p>
          <a:endParaRPr lang="en-ID"/>
        </a:p>
      </dgm:t>
    </dgm:pt>
    <dgm:pt modelId="{117A15CD-62BB-49F5-A58B-8C0355527737}" type="sibTrans" cxnId="{A5DFE6B8-6D25-434A-B2B2-CF97FFA55234}">
      <dgm:prSet/>
      <dgm:spPr/>
      <dgm:t>
        <a:bodyPr/>
        <a:lstStyle/>
        <a:p>
          <a:endParaRPr lang="en-ID"/>
        </a:p>
      </dgm:t>
    </dgm:pt>
    <dgm:pt modelId="{7281EC0F-8519-4B2B-AA25-5F4162C2CB43}">
      <dgm:prSet phldrT="[Text]"/>
      <dgm:spPr/>
      <dgm:t>
        <a:bodyPr/>
        <a:lstStyle/>
        <a:p>
          <a:r>
            <a:rPr lang="en-US" sz="2200" dirty="0">
              <a:solidFill>
                <a:schemeClr val="tx1"/>
              </a:solidFill>
            </a:rPr>
            <a:t>‘</a:t>
          </a:r>
          <a:r>
            <a:rPr lang="en-US" sz="2200" dirty="0" err="1">
              <a:solidFill>
                <a:schemeClr val="tx1"/>
              </a:solidFill>
            </a:rPr>
            <a:t>Dt_Customer</a:t>
          </a:r>
          <a:r>
            <a:rPr lang="en-US" sz="2200" dirty="0">
              <a:solidFill>
                <a:schemeClr val="tx1"/>
              </a:solidFill>
            </a:rPr>
            <a:t>’ </a:t>
          </a:r>
          <a:r>
            <a:rPr lang="en-US" sz="2200" dirty="0" err="1">
              <a:solidFill>
                <a:schemeClr val="tx1"/>
              </a:solidFill>
            </a:rPr>
            <a:t>diubah</a:t>
          </a:r>
          <a:r>
            <a:rPr lang="en-US" sz="2200" dirty="0">
              <a:solidFill>
                <a:schemeClr val="tx1"/>
              </a:solidFill>
            </a:rPr>
            <a:t> </a:t>
          </a:r>
          <a:r>
            <a:rPr lang="en-US" sz="2200" dirty="0" err="1">
              <a:solidFill>
                <a:schemeClr val="tx1"/>
              </a:solidFill>
            </a:rPr>
            <a:t>ke</a:t>
          </a:r>
          <a:r>
            <a:rPr lang="en-US" sz="2200" dirty="0">
              <a:solidFill>
                <a:schemeClr val="tx1"/>
              </a:solidFill>
            </a:rPr>
            <a:t> </a:t>
          </a:r>
          <a:r>
            <a:rPr lang="en-US" sz="2200" dirty="0" err="1">
              <a:solidFill>
                <a:schemeClr val="tx1"/>
              </a:solidFill>
            </a:rPr>
            <a:t>tipe</a:t>
          </a:r>
          <a:r>
            <a:rPr lang="en-US" sz="2200" dirty="0">
              <a:solidFill>
                <a:schemeClr val="tx1"/>
              </a:solidFill>
            </a:rPr>
            <a:t> data datetime</a:t>
          </a:r>
          <a:endParaRPr lang="en-ID" sz="2200" dirty="0">
            <a:solidFill>
              <a:schemeClr val="tx1"/>
            </a:solidFill>
          </a:endParaRPr>
        </a:p>
      </dgm:t>
    </dgm:pt>
    <dgm:pt modelId="{B5ED6BA5-E259-44AF-A8C6-8E1268A015F8}" type="parTrans" cxnId="{C422CDF3-31FD-4CA6-9E8E-9D2AD7782DF3}">
      <dgm:prSet/>
      <dgm:spPr/>
      <dgm:t>
        <a:bodyPr/>
        <a:lstStyle/>
        <a:p>
          <a:endParaRPr lang="en-ID"/>
        </a:p>
      </dgm:t>
    </dgm:pt>
    <dgm:pt modelId="{09604817-A33D-45BA-B84A-D7159B4EF333}" type="sibTrans" cxnId="{C422CDF3-31FD-4CA6-9E8E-9D2AD7782DF3}">
      <dgm:prSet/>
      <dgm:spPr/>
      <dgm:t>
        <a:bodyPr/>
        <a:lstStyle/>
        <a:p>
          <a:endParaRPr lang="en-ID"/>
        </a:p>
      </dgm:t>
    </dgm:pt>
    <dgm:pt modelId="{E2930CF9-7A73-407E-8A18-A1A9D6739A46}">
      <dgm:prSet phldrT="[Text]"/>
      <dgm:spPr/>
      <dgm:t>
        <a:bodyPr/>
        <a:lstStyle/>
        <a:p>
          <a:r>
            <a:rPr lang="en-ID" sz="2200" b="0" dirty="0">
              <a:solidFill>
                <a:schemeClr val="tx1"/>
              </a:solidFill>
            </a:rPr>
            <a:t>'ID', '</a:t>
          </a:r>
          <a:r>
            <a:rPr lang="en-ID" sz="2200" b="0" dirty="0" err="1">
              <a:solidFill>
                <a:schemeClr val="tx1"/>
              </a:solidFill>
            </a:rPr>
            <a:t>Z_CostContact</a:t>
          </a:r>
          <a:r>
            <a:rPr lang="en-ID" sz="2200" b="0" dirty="0">
              <a:solidFill>
                <a:schemeClr val="tx1"/>
              </a:solidFill>
            </a:rPr>
            <a:t>', '</a:t>
          </a:r>
          <a:r>
            <a:rPr lang="en-ID" sz="2200" b="0" dirty="0" err="1">
              <a:solidFill>
                <a:schemeClr val="tx1"/>
              </a:solidFill>
            </a:rPr>
            <a:t>Z_Revenue</a:t>
          </a:r>
          <a:r>
            <a:rPr lang="en-ID" sz="2200" b="0" dirty="0">
              <a:solidFill>
                <a:schemeClr val="tx1"/>
              </a:solidFill>
            </a:rPr>
            <a:t>’ </a:t>
          </a:r>
          <a:r>
            <a:rPr lang="en-ID" sz="2200" b="0" dirty="0" err="1">
              <a:solidFill>
                <a:schemeClr val="tx1"/>
              </a:solidFill>
            </a:rPr>
            <a:t>bersifat</a:t>
          </a:r>
          <a:r>
            <a:rPr lang="en-ID" sz="2200" b="0" dirty="0">
              <a:solidFill>
                <a:schemeClr val="tx1"/>
              </a:solidFill>
            </a:rPr>
            <a:t> </a:t>
          </a:r>
          <a:r>
            <a:rPr lang="en-ID" sz="2200" b="0" dirty="0" err="1">
              <a:solidFill>
                <a:schemeClr val="tx1"/>
              </a:solidFill>
            </a:rPr>
            <a:t>terlalu</a:t>
          </a:r>
          <a:r>
            <a:rPr lang="en-ID" sz="2200" b="0" dirty="0">
              <a:solidFill>
                <a:schemeClr val="tx1"/>
              </a:solidFill>
            </a:rPr>
            <a:t> unique (drop)</a:t>
          </a:r>
          <a:endParaRPr lang="en-ID" sz="2200" dirty="0">
            <a:solidFill>
              <a:schemeClr val="tx1"/>
            </a:solidFill>
          </a:endParaRPr>
        </a:p>
      </dgm:t>
    </dgm:pt>
    <dgm:pt modelId="{DE9F8488-7EA4-4FE6-BA89-C98D34141F2B}" type="parTrans" cxnId="{F549BAA6-0369-4A43-AF15-0A24C1163D04}">
      <dgm:prSet/>
      <dgm:spPr/>
      <dgm:t>
        <a:bodyPr/>
        <a:lstStyle/>
        <a:p>
          <a:endParaRPr lang="en-ID"/>
        </a:p>
      </dgm:t>
    </dgm:pt>
    <dgm:pt modelId="{4BFE7C48-28CC-4773-BF36-D60B64A378AF}" type="sibTrans" cxnId="{F549BAA6-0369-4A43-AF15-0A24C1163D04}">
      <dgm:prSet/>
      <dgm:spPr/>
      <dgm:t>
        <a:bodyPr/>
        <a:lstStyle/>
        <a:p>
          <a:endParaRPr lang="en-ID"/>
        </a:p>
      </dgm:t>
    </dgm:pt>
    <dgm:pt modelId="{1E86E0ED-7628-41B9-84BA-D4852BD58D7B}">
      <dgm:prSet phldrT="[Text]"/>
      <dgm:spPr/>
      <dgm:t>
        <a:bodyPr/>
        <a:lstStyle/>
        <a:p>
          <a:r>
            <a:rPr lang="en-US" sz="2200" dirty="0">
              <a:solidFill>
                <a:schemeClr val="tx1"/>
              </a:solidFill>
            </a:rPr>
            <a:t>Outliers pada ‘</a:t>
          </a:r>
          <a:r>
            <a:rPr lang="en-US" sz="2200" dirty="0" err="1">
              <a:solidFill>
                <a:schemeClr val="tx1"/>
              </a:solidFill>
            </a:rPr>
            <a:t>Year_Birth</a:t>
          </a:r>
          <a:r>
            <a:rPr lang="en-US" sz="2200" dirty="0">
              <a:solidFill>
                <a:schemeClr val="tx1"/>
              </a:solidFill>
            </a:rPr>
            <a:t>’ dan ‘Income’</a:t>
          </a:r>
          <a:endParaRPr lang="en-ID" sz="2200" dirty="0">
            <a:solidFill>
              <a:schemeClr val="tx1"/>
            </a:solidFill>
          </a:endParaRPr>
        </a:p>
      </dgm:t>
    </dgm:pt>
    <dgm:pt modelId="{55AE0556-08F6-4DFA-9B3B-6A9BFA86FE19}" type="parTrans" cxnId="{4F151595-56B2-43A9-813B-8C08C45BE115}">
      <dgm:prSet/>
      <dgm:spPr/>
      <dgm:t>
        <a:bodyPr/>
        <a:lstStyle/>
        <a:p>
          <a:endParaRPr lang="en-ID"/>
        </a:p>
      </dgm:t>
    </dgm:pt>
    <dgm:pt modelId="{D7E4267A-725D-403D-BFC7-50774F28C154}" type="sibTrans" cxnId="{4F151595-56B2-43A9-813B-8C08C45BE115}">
      <dgm:prSet/>
      <dgm:spPr/>
      <dgm:t>
        <a:bodyPr/>
        <a:lstStyle/>
        <a:p>
          <a:endParaRPr lang="en-ID"/>
        </a:p>
      </dgm:t>
    </dgm:pt>
    <dgm:pt modelId="{C60F93C6-4646-478F-8299-96DC48D37EE4}">
      <dgm:prSet phldrT="[Text]"/>
      <dgm:spPr/>
      <dgm:t>
        <a:bodyPr/>
        <a:lstStyle/>
        <a:p>
          <a:r>
            <a:rPr lang="en-US" sz="2200" dirty="0">
              <a:solidFill>
                <a:schemeClr val="tx1"/>
              </a:solidFill>
            </a:rPr>
            <a:t>Invalid values pada ‘</a:t>
          </a:r>
          <a:r>
            <a:rPr lang="en-US" sz="2200" dirty="0" err="1">
              <a:solidFill>
                <a:schemeClr val="tx1"/>
              </a:solidFill>
            </a:rPr>
            <a:t>Marital_Status</a:t>
          </a:r>
          <a:r>
            <a:rPr lang="en-US" sz="2200" dirty="0">
              <a:solidFill>
                <a:schemeClr val="tx1"/>
              </a:solidFill>
            </a:rPr>
            <a:t>’ dan ‘Education’</a:t>
          </a:r>
          <a:endParaRPr lang="en-ID" sz="2200" dirty="0">
            <a:solidFill>
              <a:schemeClr val="tx1"/>
            </a:solidFill>
          </a:endParaRPr>
        </a:p>
      </dgm:t>
    </dgm:pt>
    <dgm:pt modelId="{D01E4481-7ECC-46C0-B8EF-DEE1E0A3023B}" type="parTrans" cxnId="{0ACB7246-E3B3-4A8D-A95F-7A5867EEE336}">
      <dgm:prSet/>
      <dgm:spPr/>
      <dgm:t>
        <a:bodyPr/>
        <a:lstStyle/>
        <a:p>
          <a:endParaRPr lang="en-ID"/>
        </a:p>
      </dgm:t>
    </dgm:pt>
    <dgm:pt modelId="{749606A6-DAC0-473B-AAA6-DFE59E20AB06}" type="sibTrans" cxnId="{0ACB7246-E3B3-4A8D-A95F-7A5867EEE336}">
      <dgm:prSet/>
      <dgm:spPr/>
      <dgm:t>
        <a:bodyPr/>
        <a:lstStyle/>
        <a:p>
          <a:endParaRPr lang="en-ID"/>
        </a:p>
      </dgm:t>
    </dgm:pt>
    <dgm:pt modelId="{01A6529C-82BE-4486-A731-7FB15DC12950}">
      <dgm:prSet phldrT="[Text]"/>
      <dgm:spPr/>
      <dgm:t>
        <a:bodyPr/>
        <a:lstStyle/>
        <a:p>
          <a:r>
            <a:rPr lang="en-US" sz="2200" dirty="0">
              <a:solidFill>
                <a:schemeClr val="tx1"/>
              </a:solidFill>
            </a:rPr>
            <a:t>2240 baris, 29 </a:t>
          </a:r>
          <a:r>
            <a:rPr lang="en-US" sz="2200" dirty="0" err="1">
              <a:solidFill>
                <a:schemeClr val="tx1"/>
              </a:solidFill>
            </a:rPr>
            <a:t>kolom</a:t>
          </a:r>
          <a:endParaRPr lang="en-ID" sz="2200" dirty="0">
            <a:solidFill>
              <a:schemeClr val="tx1"/>
            </a:solidFill>
          </a:endParaRPr>
        </a:p>
      </dgm:t>
    </dgm:pt>
    <dgm:pt modelId="{84B12CCC-03BA-4EB1-8C12-DC1316D62BFE}" type="sibTrans" cxnId="{3968B50B-73B9-4F30-B661-DFC1E793AA99}">
      <dgm:prSet/>
      <dgm:spPr/>
      <dgm:t>
        <a:bodyPr/>
        <a:lstStyle/>
        <a:p>
          <a:endParaRPr lang="en-ID"/>
        </a:p>
      </dgm:t>
    </dgm:pt>
    <dgm:pt modelId="{D9798ACB-04E6-4E89-834D-0A4824EC3445}" type="parTrans" cxnId="{3968B50B-73B9-4F30-B661-DFC1E793AA99}">
      <dgm:prSet/>
      <dgm:spPr/>
      <dgm:t>
        <a:bodyPr/>
        <a:lstStyle/>
        <a:p>
          <a:endParaRPr lang="en-ID"/>
        </a:p>
      </dgm:t>
    </dgm:pt>
    <dgm:pt modelId="{940A58DF-C8FE-43B3-8CDA-2FC29032B0EB}" type="pres">
      <dgm:prSet presAssocID="{E01952E4-6E85-4746-91F5-D338E3B10E58}" presName="linearFlow" presStyleCnt="0">
        <dgm:presLayoutVars>
          <dgm:dir/>
          <dgm:resizeHandles val="exact"/>
        </dgm:presLayoutVars>
      </dgm:prSet>
      <dgm:spPr/>
    </dgm:pt>
    <dgm:pt modelId="{C7E10EA3-25B9-49BA-A08E-47A52D16D463}" type="pres">
      <dgm:prSet presAssocID="{87970CF0-AD00-4F69-B9FA-47FC1E312737}" presName="composite" presStyleCnt="0"/>
      <dgm:spPr/>
    </dgm:pt>
    <dgm:pt modelId="{7251A9F4-6CEC-4E0D-BFEC-C3B9CEEEF26F}" type="pres">
      <dgm:prSet presAssocID="{87970CF0-AD00-4F69-B9FA-47FC1E312737}" presName="imgShp" presStyleLbl="fgImgPlace1" presStyleIdx="0" presStyleCnt="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1000" r="-21000"/>
          </a:stretch>
        </a:blipFill>
      </dgm:spPr>
    </dgm:pt>
    <dgm:pt modelId="{3CFB5FC5-A23C-4746-959E-FD5F647612B3}" type="pres">
      <dgm:prSet presAssocID="{87970CF0-AD00-4F69-B9FA-47FC1E312737}" presName="txShp" presStyleLbl="node1" presStyleIdx="0" presStyleCnt="1" custScaleX="121549" custScaleY="117868">
        <dgm:presLayoutVars>
          <dgm:bulletEnabled val="1"/>
        </dgm:presLayoutVars>
      </dgm:prSet>
      <dgm:spPr/>
    </dgm:pt>
  </dgm:ptLst>
  <dgm:cxnLst>
    <dgm:cxn modelId="{58787701-AA62-419C-9172-1C11383F168C}" type="presOf" srcId="{87970CF0-AD00-4F69-B9FA-47FC1E312737}" destId="{3CFB5FC5-A23C-4746-959E-FD5F647612B3}" srcOrd="0" destOrd="0" presId="urn:microsoft.com/office/officeart/2005/8/layout/vList3"/>
    <dgm:cxn modelId="{40963E0A-0D43-417D-BBCD-EF3E0DEB672E}" type="presOf" srcId="{E2930CF9-7A73-407E-8A18-A1A9D6739A46}" destId="{3CFB5FC5-A23C-4746-959E-FD5F647612B3}" srcOrd="0" destOrd="7" presId="urn:microsoft.com/office/officeart/2005/8/layout/vList3"/>
    <dgm:cxn modelId="{3968B50B-73B9-4F30-B661-DFC1E793AA99}" srcId="{87970CF0-AD00-4F69-B9FA-47FC1E312737}" destId="{01A6529C-82BE-4486-A731-7FB15DC12950}" srcOrd="0" destOrd="0" parTransId="{D9798ACB-04E6-4E89-834D-0A4824EC3445}" sibTransId="{84B12CCC-03BA-4EB1-8C12-DC1316D62BFE}"/>
    <dgm:cxn modelId="{B2C2F213-66E3-4EFD-9376-8A58F061F316}" type="presOf" srcId="{C60F93C6-4646-478F-8299-96DC48D37EE4}" destId="{3CFB5FC5-A23C-4746-959E-FD5F647612B3}" srcOrd="0" destOrd="5" presId="urn:microsoft.com/office/officeart/2005/8/layout/vList3"/>
    <dgm:cxn modelId="{F544A135-23D8-4E30-AE75-BA85BBCD6395}" type="presOf" srcId="{2DC86F7F-CAD5-4483-B927-2AE928480B89}" destId="{3CFB5FC5-A23C-4746-959E-FD5F647612B3}" srcOrd="0" destOrd="2" presId="urn:microsoft.com/office/officeart/2005/8/layout/vList3"/>
    <dgm:cxn modelId="{8D884B64-B6DC-4179-AD11-B7690BF6B041}" type="presOf" srcId="{01A6529C-82BE-4486-A731-7FB15DC12950}" destId="{3CFB5FC5-A23C-4746-959E-FD5F647612B3}" srcOrd="0" destOrd="1" presId="urn:microsoft.com/office/officeart/2005/8/layout/vList3"/>
    <dgm:cxn modelId="{0ACB7246-E3B3-4A8D-A95F-7A5867EEE336}" srcId="{87970CF0-AD00-4F69-B9FA-47FC1E312737}" destId="{C60F93C6-4646-478F-8299-96DC48D37EE4}" srcOrd="4" destOrd="0" parTransId="{D01E4481-7ECC-46C0-B8EF-DEE1E0A3023B}" sibTransId="{749606A6-DAC0-473B-AAA6-DFE59E20AB06}"/>
    <dgm:cxn modelId="{B146D153-4F9A-4F29-B421-61B10756F89B}" type="presOf" srcId="{98606286-E1F2-4598-B9D6-B926BF322D11}" destId="{3CFB5FC5-A23C-4746-959E-FD5F647612B3}" srcOrd="0" destOrd="3" presId="urn:microsoft.com/office/officeart/2005/8/layout/vList3"/>
    <dgm:cxn modelId="{36D1C27C-AAD6-4F00-8BFC-7DFCC668DE9E}" srcId="{E01952E4-6E85-4746-91F5-D338E3B10E58}" destId="{87970CF0-AD00-4F69-B9FA-47FC1E312737}" srcOrd="0" destOrd="0" parTransId="{9A69279D-9F1A-49FE-A491-79B1CC18B9E5}" sibTransId="{52F9F780-DE10-4F23-9A46-E0FC0FDEF17E}"/>
    <dgm:cxn modelId="{2D519B8D-27FC-4A3E-9D5C-E2F263E58185}" type="presOf" srcId="{7281EC0F-8519-4B2B-AA25-5F4162C2CB43}" destId="{3CFB5FC5-A23C-4746-959E-FD5F647612B3}" srcOrd="0" destOrd="6" presId="urn:microsoft.com/office/officeart/2005/8/layout/vList3"/>
    <dgm:cxn modelId="{4F151595-56B2-43A9-813B-8C08C45BE115}" srcId="{87970CF0-AD00-4F69-B9FA-47FC1E312737}" destId="{1E86E0ED-7628-41B9-84BA-D4852BD58D7B}" srcOrd="3" destOrd="0" parTransId="{55AE0556-08F6-4DFA-9B3B-6A9BFA86FE19}" sibTransId="{D7E4267A-725D-403D-BFC7-50774F28C154}"/>
    <dgm:cxn modelId="{5218E49C-5528-48AD-8886-70EA72AC5565}" type="presOf" srcId="{1E86E0ED-7628-41B9-84BA-D4852BD58D7B}" destId="{3CFB5FC5-A23C-4746-959E-FD5F647612B3}" srcOrd="0" destOrd="4" presId="urn:microsoft.com/office/officeart/2005/8/layout/vList3"/>
    <dgm:cxn modelId="{F549BAA6-0369-4A43-AF15-0A24C1163D04}" srcId="{87970CF0-AD00-4F69-B9FA-47FC1E312737}" destId="{E2930CF9-7A73-407E-8A18-A1A9D6739A46}" srcOrd="6" destOrd="0" parTransId="{DE9F8488-7EA4-4FE6-BA89-C98D34141F2B}" sibTransId="{4BFE7C48-28CC-4773-BF36-D60B64A378AF}"/>
    <dgm:cxn modelId="{881BDDA8-B915-4B59-B62A-25481521C4F9}" type="presOf" srcId="{E01952E4-6E85-4746-91F5-D338E3B10E58}" destId="{940A58DF-C8FE-43B3-8CDA-2FC29032B0EB}" srcOrd="0" destOrd="0" presId="urn:microsoft.com/office/officeart/2005/8/layout/vList3"/>
    <dgm:cxn modelId="{A5DFE6B8-6D25-434A-B2B2-CF97FFA55234}" srcId="{87970CF0-AD00-4F69-B9FA-47FC1E312737}" destId="{98606286-E1F2-4598-B9D6-B926BF322D11}" srcOrd="2" destOrd="0" parTransId="{E0103686-E62A-499D-8867-62504204C309}" sibTransId="{117A15CD-62BB-49F5-A58B-8C0355527737}"/>
    <dgm:cxn modelId="{7CB2B5CC-1BF9-4052-AB9C-192670FC68B9}" srcId="{87970CF0-AD00-4F69-B9FA-47FC1E312737}" destId="{2DC86F7F-CAD5-4483-B927-2AE928480B89}" srcOrd="1" destOrd="0" parTransId="{458AC188-0B77-4264-A48E-EAC44F3EBBBB}" sibTransId="{4C638310-A1FF-4F12-B60A-48FF372EBB9F}"/>
    <dgm:cxn modelId="{C422CDF3-31FD-4CA6-9E8E-9D2AD7782DF3}" srcId="{87970CF0-AD00-4F69-B9FA-47FC1E312737}" destId="{7281EC0F-8519-4B2B-AA25-5F4162C2CB43}" srcOrd="5" destOrd="0" parTransId="{B5ED6BA5-E259-44AF-A8C6-8E1268A015F8}" sibTransId="{09604817-A33D-45BA-B84A-D7159B4EF333}"/>
    <dgm:cxn modelId="{94CAF577-18E6-41D7-879D-316E500F0414}" type="presParOf" srcId="{940A58DF-C8FE-43B3-8CDA-2FC29032B0EB}" destId="{C7E10EA3-25B9-49BA-A08E-47A52D16D463}" srcOrd="0" destOrd="0" presId="urn:microsoft.com/office/officeart/2005/8/layout/vList3"/>
    <dgm:cxn modelId="{17ED1438-65C7-47B3-99D9-0124F8B7BB52}" type="presParOf" srcId="{C7E10EA3-25B9-49BA-A08E-47A52D16D463}" destId="{7251A9F4-6CEC-4E0D-BFEC-C3B9CEEEF26F}" srcOrd="0" destOrd="0" presId="urn:microsoft.com/office/officeart/2005/8/layout/vList3"/>
    <dgm:cxn modelId="{97BD38AF-CECD-4F7B-9EBF-C6D4AB70C3A9}" type="presParOf" srcId="{C7E10EA3-25B9-49BA-A08E-47A52D16D463}" destId="{3CFB5FC5-A23C-4746-959E-FD5F647612B3}" srcOrd="1" destOrd="0" presId="urn:microsoft.com/office/officeart/2005/8/layout/vList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A7C9C54-AFDC-420C-BF71-C09A34B1129A}" type="doc">
      <dgm:prSet loTypeId="urn:microsoft.com/office/officeart/2005/8/layout/hProcess4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ID"/>
        </a:p>
      </dgm:t>
    </dgm:pt>
    <dgm:pt modelId="{E0890CE6-82C6-439A-A4FB-4E520AA647DB}">
      <dgm:prSet phldrT="[Text]"/>
      <dgm:spPr/>
      <dgm:t>
        <a:bodyPr/>
        <a:lstStyle/>
        <a:p>
          <a:r>
            <a:rPr lang="en-US" dirty="0"/>
            <a:t>Split Data</a:t>
          </a:r>
          <a:endParaRPr lang="en-ID" dirty="0"/>
        </a:p>
      </dgm:t>
    </dgm:pt>
    <dgm:pt modelId="{977E511F-95D4-4CA5-9A50-CDA67FD300CB}" type="parTrans" cxnId="{615047E3-D64A-46BE-9EEF-2F93D32570E7}">
      <dgm:prSet/>
      <dgm:spPr/>
      <dgm:t>
        <a:bodyPr/>
        <a:lstStyle/>
        <a:p>
          <a:endParaRPr lang="en-ID"/>
        </a:p>
      </dgm:t>
    </dgm:pt>
    <dgm:pt modelId="{037DFB41-4F08-48DE-B682-CE5F9CB24526}" type="sibTrans" cxnId="{615047E3-D64A-46BE-9EEF-2F93D32570E7}">
      <dgm:prSet/>
      <dgm:spPr/>
      <dgm:t>
        <a:bodyPr/>
        <a:lstStyle/>
        <a:p>
          <a:endParaRPr lang="en-ID"/>
        </a:p>
      </dgm:t>
    </dgm:pt>
    <dgm:pt modelId="{E17C48B0-0AD7-42F6-BBC9-2E9F12192D5D}">
      <dgm:prSet phldrT="[Text]"/>
      <dgm:spPr/>
      <dgm:t>
        <a:bodyPr/>
        <a:lstStyle/>
        <a:p>
          <a:r>
            <a:rPr lang="en-US" dirty="0"/>
            <a:t>Missing Values</a:t>
          </a:r>
          <a:endParaRPr lang="en-ID" dirty="0"/>
        </a:p>
      </dgm:t>
    </dgm:pt>
    <dgm:pt modelId="{AEF31685-A8DF-43B5-B02B-23688854F952}" type="parTrans" cxnId="{19B46C6F-ED9D-4A4E-87DA-1B64F00219BF}">
      <dgm:prSet/>
      <dgm:spPr/>
      <dgm:t>
        <a:bodyPr/>
        <a:lstStyle/>
        <a:p>
          <a:endParaRPr lang="en-ID"/>
        </a:p>
      </dgm:t>
    </dgm:pt>
    <dgm:pt modelId="{1DB55989-7916-4D0A-9403-0130E3AFF25F}" type="sibTrans" cxnId="{19B46C6F-ED9D-4A4E-87DA-1B64F00219BF}">
      <dgm:prSet/>
      <dgm:spPr/>
      <dgm:t>
        <a:bodyPr/>
        <a:lstStyle/>
        <a:p>
          <a:endParaRPr lang="en-ID"/>
        </a:p>
      </dgm:t>
    </dgm:pt>
    <dgm:pt modelId="{141E0829-7CD7-4F12-AD59-98141D8DAC07}">
      <dgm:prSet phldrT="[Text]"/>
      <dgm:spPr/>
      <dgm:t>
        <a:bodyPr/>
        <a:lstStyle/>
        <a:p>
          <a:r>
            <a:rPr lang="en-US" dirty="0"/>
            <a:t>Duplicates</a:t>
          </a:r>
          <a:endParaRPr lang="en-ID" dirty="0"/>
        </a:p>
      </dgm:t>
    </dgm:pt>
    <dgm:pt modelId="{FA63963D-B642-436E-B514-8606CD155A9E}" type="parTrans" cxnId="{F4DE8E3A-C495-43E7-8FD4-AA6421671289}">
      <dgm:prSet/>
      <dgm:spPr/>
      <dgm:t>
        <a:bodyPr/>
        <a:lstStyle/>
        <a:p>
          <a:endParaRPr lang="en-ID"/>
        </a:p>
      </dgm:t>
    </dgm:pt>
    <dgm:pt modelId="{A8FA073F-FEA4-4E80-9124-219E3BA7A30F}" type="sibTrans" cxnId="{F4DE8E3A-C495-43E7-8FD4-AA6421671289}">
      <dgm:prSet/>
      <dgm:spPr/>
      <dgm:t>
        <a:bodyPr/>
        <a:lstStyle/>
        <a:p>
          <a:endParaRPr lang="en-ID"/>
        </a:p>
      </dgm:t>
    </dgm:pt>
    <dgm:pt modelId="{2ED7E652-54D6-41C4-A9CB-81A57954F5BD}">
      <dgm:prSet phldrT="[Text]"/>
      <dgm:spPr/>
      <dgm:t>
        <a:bodyPr/>
        <a:lstStyle/>
        <a:p>
          <a:r>
            <a:rPr lang="en-US" dirty="0"/>
            <a:t>Train 6.54%</a:t>
          </a:r>
          <a:endParaRPr lang="en-ID" dirty="0"/>
        </a:p>
      </dgm:t>
    </dgm:pt>
    <dgm:pt modelId="{13B66230-484C-4D32-8A39-DE33863B4F37}" type="parTrans" cxnId="{0371B751-E7FB-4B16-89DB-36AFF2D35116}">
      <dgm:prSet/>
      <dgm:spPr/>
      <dgm:t>
        <a:bodyPr/>
        <a:lstStyle/>
        <a:p>
          <a:endParaRPr lang="en-ID"/>
        </a:p>
      </dgm:t>
    </dgm:pt>
    <dgm:pt modelId="{99EAFAAE-9840-4592-84A8-DB18C561330E}" type="sibTrans" cxnId="{0371B751-E7FB-4B16-89DB-36AFF2D35116}">
      <dgm:prSet/>
      <dgm:spPr/>
      <dgm:t>
        <a:bodyPr/>
        <a:lstStyle/>
        <a:p>
          <a:endParaRPr lang="en-ID"/>
        </a:p>
      </dgm:t>
    </dgm:pt>
    <dgm:pt modelId="{1922D9AD-9358-41C4-AA8B-A08A7C2AEE60}">
      <dgm:prSet phldrT="[Text]"/>
      <dgm:spPr>
        <a:solidFill>
          <a:srgbClr val="F15574"/>
        </a:solidFill>
      </dgm:spPr>
      <dgm:t>
        <a:bodyPr/>
        <a:lstStyle/>
        <a:p>
          <a:r>
            <a:rPr lang="en-US" dirty="0"/>
            <a:t>Outliers</a:t>
          </a:r>
          <a:endParaRPr lang="en-ID" dirty="0"/>
        </a:p>
      </dgm:t>
    </dgm:pt>
    <dgm:pt modelId="{81A286EC-85FD-4EEF-BB22-5606EE9E0555}" type="parTrans" cxnId="{D79205DC-2B7E-48CC-94EF-F6B4E67884E6}">
      <dgm:prSet/>
      <dgm:spPr/>
      <dgm:t>
        <a:bodyPr/>
        <a:lstStyle/>
        <a:p>
          <a:endParaRPr lang="en-ID"/>
        </a:p>
      </dgm:t>
    </dgm:pt>
    <dgm:pt modelId="{2BB476E2-23EE-4336-B1A4-A42AEB72FD76}" type="sibTrans" cxnId="{D79205DC-2B7E-48CC-94EF-F6B4E67884E6}">
      <dgm:prSet/>
      <dgm:spPr>
        <a:solidFill>
          <a:srgbClr val="F15574"/>
        </a:solidFill>
      </dgm:spPr>
      <dgm:t>
        <a:bodyPr/>
        <a:lstStyle/>
        <a:p>
          <a:endParaRPr lang="en-ID"/>
        </a:p>
      </dgm:t>
    </dgm:pt>
    <dgm:pt modelId="{A1F954C6-CF74-4CCE-9D39-1A33F5EE9527}">
      <dgm:prSet phldrT="[Text]"/>
      <dgm:spPr>
        <a:ln>
          <a:solidFill>
            <a:srgbClr val="F15574"/>
          </a:solidFill>
        </a:ln>
      </dgm:spPr>
      <dgm:t>
        <a:bodyPr/>
        <a:lstStyle/>
        <a:p>
          <a:r>
            <a:rPr lang="en-US" dirty="0"/>
            <a:t>Income 0.42%</a:t>
          </a:r>
          <a:endParaRPr lang="en-ID" dirty="0"/>
        </a:p>
      </dgm:t>
    </dgm:pt>
    <dgm:pt modelId="{4605A01F-28A6-488A-BD64-D3985ACD1E8E}" type="parTrans" cxnId="{EF521CA3-756F-4953-BFC3-D263D8D61CDC}">
      <dgm:prSet/>
      <dgm:spPr/>
      <dgm:t>
        <a:bodyPr/>
        <a:lstStyle/>
        <a:p>
          <a:endParaRPr lang="en-ID"/>
        </a:p>
      </dgm:t>
    </dgm:pt>
    <dgm:pt modelId="{C69C0747-DAD4-46B0-8923-F0F921432E65}" type="sibTrans" cxnId="{EF521CA3-756F-4953-BFC3-D263D8D61CDC}">
      <dgm:prSet/>
      <dgm:spPr/>
      <dgm:t>
        <a:bodyPr/>
        <a:lstStyle/>
        <a:p>
          <a:endParaRPr lang="en-ID"/>
        </a:p>
      </dgm:t>
    </dgm:pt>
    <dgm:pt modelId="{2BE20933-A3BC-4B3E-911A-B44265646F96}">
      <dgm:prSet/>
      <dgm:spPr/>
      <dgm:t>
        <a:bodyPr/>
        <a:lstStyle/>
        <a:p>
          <a:r>
            <a:rPr lang="en-US" dirty="0"/>
            <a:t>Split Data</a:t>
          </a:r>
          <a:r>
            <a:rPr lang="en-US" baseline="0" dirty="0"/>
            <a:t> (80:20)</a:t>
          </a:r>
          <a:endParaRPr lang="en-ID" dirty="0"/>
        </a:p>
      </dgm:t>
    </dgm:pt>
    <dgm:pt modelId="{79588E4E-B89D-42C0-8951-304D135FEAB5}" type="parTrans" cxnId="{A0A45B05-6ED7-4148-973C-CE82C286314F}">
      <dgm:prSet/>
      <dgm:spPr/>
      <dgm:t>
        <a:bodyPr/>
        <a:lstStyle/>
        <a:p>
          <a:endParaRPr lang="en-ID"/>
        </a:p>
      </dgm:t>
    </dgm:pt>
    <dgm:pt modelId="{8F4B5D19-D25E-40AF-A35D-BA16E86FE2BA}" type="sibTrans" cxnId="{A0A45B05-6ED7-4148-973C-CE82C286314F}">
      <dgm:prSet/>
      <dgm:spPr/>
      <dgm:t>
        <a:bodyPr/>
        <a:lstStyle/>
        <a:p>
          <a:endParaRPr lang="en-ID"/>
        </a:p>
      </dgm:t>
    </dgm:pt>
    <dgm:pt modelId="{0597ABCC-657C-4510-AABB-7BDF4BD2A469}">
      <dgm:prSet/>
      <dgm:spPr/>
      <dgm:t>
        <a:bodyPr/>
        <a:lstStyle/>
        <a:p>
          <a:r>
            <a:rPr lang="en-US" dirty="0"/>
            <a:t>Train 1.06%</a:t>
          </a:r>
          <a:endParaRPr lang="en-ID" dirty="0"/>
        </a:p>
      </dgm:t>
    </dgm:pt>
    <dgm:pt modelId="{F7F4585C-3947-4611-A7BF-4BF1C8C98A2E}" type="parTrans" cxnId="{EE8B5B0D-4A09-4C1C-84DE-6D311E42C833}">
      <dgm:prSet/>
      <dgm:spPr/>
      <dgm:t>
        <a:bodyPr/>
        <a:lstStyle/>
        <a:p>
          <a:endParaRPr lang="en-ID"/>
        </a:p>
      </dgm:t>
    </dgm:pt>
    <dgm:pt modelId="{E7A34E55-E5F5-4E92-AEA8-F97C98A43B1B}" type="sibTrans" cxnId="{EE8B5B0D-4A09-4C1C-84DE-6D311E42C833}">
      <dgm:prSet/>
      <dgm:spPr/>
      <dgm:t>
        <a:bodyPr/>
        <a:lstStyle/>
        <a:p>
          <a:endParaRPr lang="en-ID"/>
        </a:p>
      </dgm:t>
    </dgm:pt>
    <dgm:pt modelId="{90537977-9F6A-4758-BABB-0DD75257281F}">
      <dgm:prSet/>
      <dgm:spPr/>
      <dgm:t>
        <a:bodyPr/>
        <a:lstStyle/>
        <a:p>
          <a:r>
            <a:rPr lang="en-US" dirty="0"/>
            <a:t>Train (1792, 26)</a:t>
          </a:r>
          <a:endParaRPr lang="en-ID" dirty="0"/>
        </a:p>
      </dgm:t>
    </dgm:pt>
    <dgm:pt modelId="{374502CC-75CA-41A0-8713-0D0805AB4474}" type="parTrans" cxnId="{91D24DB5-188D-496E-A7D7-16A5673216CF}">
      <dgm:prSet/>
      <dgm:spPr/>
      <dgm:t>
        <a:bodyPr/>
        <a:lstStyle/>
        <a:p>
          <a:endParaRPr lang="en-ID"/>
        </a:p>
      </dgm:t>
    </dgm:pt>
    <dgm:pt modelId="{A7D2E055-126A-4F51-875E-0052FA7DB1D3}" type="sibTrans" cxnId="{91D24DB5-188D-496E-A7D7-16A5673216CF}">
      <dgm:prSet/>
      <dgm:spPr/>
      <dgm:t>
        <a:bodyPr/>
        <a:lstStyle/>
        <a:p>
          <a:endParaRPr lang="en-ID"/>
        </a:p>
      </dgm:t>
    </dgm:pt>
    <dgm:pt modelId="{0E486FBA-7071-4230-83E2-2F0052F8E3B6}">
      <dgm:prSet/>
      <dgm:spPr/>
      <dgm:t>
        <a:bodyPr/>
        <a:lstStyle/>
        <a:p>
          <a:r>
            <a:rPr lang="en-US" dirty="0"/>
            <a:t>Test (448, 26)</a:t>
          </a:r>
          <a:endParaRPr lang="en-ID" dirty="0"/>
        </a:p>
      </dgm:t>
    </dgm:pt>
    <dgm:pt modelId="{4A103405-A9AC-44C4-8003-6FC50D4AB457}" type="parTrans" cxnId="{075729AB-8F23-4F02-A92D-60F79143B7C1}">
      <dgm:prSet/>
      <dgm:spPr/>
      <dgm:t>
        <a:bodyPr/>
        <a:lstStyle/>
        <a:p>
          <a:endParaRPr lang="en-ID"/>
        </a:p>
      </dgm:t>
    </dgm:pt>
    <dgm:pt modelId="{7131BA17-0138-41CD-AF2E-420BA851F822}" type="sibTrans" cxnId="{075729AB-8F23-4F02-A92D-60F79143B7C1}">
      <dgm:prSet/>
      <dgm:spPr/>
      <dgm:t>
        <a:bodyPr/>
        <a:lstStyle/>
        <a:p>
          <a:endParaRPr lang="en-ID"/>
        </a:p>
      </dgm:t>
    </dgm:pt>
    <dgm:pt modelId="{871BDA8F-D04A-4F71-B554-31B5A060BC9F}">
      <dgm:prSet/>
      <dgm:spPr/>
      <dgm:t>
        <a:bodyPr/>
        <a:lstStyle/>
        <a:p>
          <a:r>
            <a:rPr lang="en-US" dirty="0"/>
            <a:t>Test 1.12%</a:t>
          </a:r>
          <a:endParaRPr lang="en-ID" dirty="0"/>
        </a:p>
      </dgm:t>
    </dgm:pt>
    <dgm:pt modelId="{DD17A802-3D9E-4730-A393-D1FB851E37E3}" type="parTrans" cxnId="{0950A848-88E4-428A-8B96-BA70B6E0A54A}">
      <dgm:prSet/>
      <dgm:spPr/>
      <dgm:t>
        <a:bodyPr/>
        <a:lstStyle/>
        <a:p>
          <a:endParaRPr lang="en-ID"/>
        </a:p>
      </dgm:t>
    </dgm:pt>
    <dgm:pt modelId="{85DE7DAE-A604-43E5-87B9-C3B042CA052D}" type="sibTrans" cxnId="{0950A848-88E4-428A-8B96-BA70B6E0A54A}">
      <dgm:prSet/>
      <dgm:spPr/>
      <dgm:t>
        <a:bodyPr/>
        <a:lstStyle/>
        <a:p>
          <a:endParaRPr lang="en-ID"/>
        </a:p>
      </dgm:t>
    </dgm:pt>
    <dgm:pt modelId="{8D2529BC-AA62-48A0-970F-14AD26F4178C}">
      <dgm:prSet/>
      <dgm:spPr/>
      <dgm:t>
        <a:bodyPr/>
        <a:lstStyle/>
        <a:p>
          <a:r>
            <a:rPr lang="en-US" dirty="0"/>
            <a:t>Drop missing values (&lt;10%)</a:t>
          </a:r>
          <a:endParaRPr lang="en-ID" dirty="0"/>
        </a:p>
      </dgm:t>
    </dgm:pt>
    <dgm:pt modelId="{FBCBD390-71A6-4454-9354-6291139C6765}" type="parTrans" cxnId="{A2F468E7-8304-447A-B6DD-1A04455D48D3}">
      <dgm:prSet/>
      <dgm:spPr/>
      <dgm:t>
        <a:bodyPr/>
        <a:lstStyle/>
        <a:p>
          <a:endParaRPr lang="en-ID"/>
        </a:p>
      </dgm:t>
    </dgm:pt>
    <dgm:pt modelId="{132473C3-2833-4860-AD37-8A2620CC41F0}" type="sibTrans" cxnId="{A2F468E7-8304-447A-B6DD-1A04455D48D3}">
      <dgm:prSet/>
      <dgm:spPr/>
      <dgm:t>
        <a:bodyPr/>
        <a:lstStyle/>
        <a:p>
          <a:endParaRPr lang="en-ID"/>
        </a:p>
      </dgm:t>
    </dgm:pt>
    <dgm:pt modelId="{CD8465DF-78A3-436A-BE34-4C0E2EB13107}">
      <dgm:prSet phldrT="[Text]"/>
      <dgm:spPr/>
      <dgm:t>
        <a:bodyPr/>
        <a:lstStyle/>
        <a:p>
          <a:r>
            <a:rPr lang="en-US" dirty="0"/>
            <a:t>Test 1.35%</a:t>
          </a:r>
          <a:endParaRPr lang="en-ID" dirty="0"/>
        </a:p>
      </dgm:t>
    </dgm:pt>
    <dgm:pt modelId="{BCEE8E15-AABF-485A-B27C-E1AC48F9CA7F}" type="parTrans" cxnId="{BF5BE438-59A5-4D4D-8B7C-22A9EF7C7E1B}">
      <dgm:prSet/>
      <dgm:spPr/>
      <dgm:t>
        <a:bodyPr/>
        <a:lstStyle/>
        <a:p>
          <a:endParaRPr lang="en-ID"/>
        </a:p>
      </dgm:t>
    </dgm:pt>
    <dgm:pt modelId="{A642AD60-D158-4E54-ACFE-DD8D634824C5}" type="sibTrans" cxnId="{BF5BE438-59A5-4D4D-8B7C-22A9EF7C7E1B}">
      <dgm:prSet/>
      <dgm:spPr/>
      <dgm:t>
        <a:bodyPr/>
        <a:lstStyle/>
        <a:p>
          <a:endParaRPr lang="en-ID"/>
        </a:p>
      </dgm:t>
    </dgm:pt>
    <dgm:pt modelId="{010C69DC-4D30-483A-919E-20AE042EA510}">
      <dgm:prSet phldrT="[Text]"/>
      <dgm:spPr/>
      <dgm:t>
        <a:bodyPr/>
        <a:lstStyle/>
        <a:p>
          <a:r>
            <a:rPr lang="en-US" dirty="0"/>
            <a:t>Drop Duplicates (&lt;10%)</a:t>
          </a:r>
          <a:endParaRPr lang="en-ID" dirty="0"/>
        </a:p>
      </dgm:t>
    </dgm:pt>
    <dgm:pt modelId="{12A1AA01-F57E-4AE1-9B05-1BCE1B2F6019}" type="parTrans" cxnId="{97F5D77B-1326-462F-B99F-F715E9C04A7F}">
      <dgm:prSet/>
      <dgm:spPr/>
      <dgm:t>
        <a:bodyPr/>
        <a:lstStyle/>
        <a:p>
          <a:endParaRPr lang="en-ID"/>
        </a:p>
      </dgm:t>
    </dgm:pt>
    <dgm:pt modelId="{4C52D490-D3DC-49F6-9E4E-FB028E68BA99}" type="sibTrans" cxnId="{97F5D77B-1326-462F-B99F-F715E9C04A7F}">
      <dgm:prSet/>
      <dgm:spPr/>
      <dgm:t>
        <a:bodyPr/>
        <a:lstStyle/>
        <a:p>
          <a:endParaRPr lang="en-ID"/>
        </a:p>
      </dgm:t>
    </dgm:pt>
    <dgm:pt modelId="{06EDC0FE-05F0-4793-8821-8C4B4BEC9679}">
      <dgm:prSet phldrT="[Text]"/>
      <dgm:spPr>
        <a:ln>
          <a:solidFill>
            <a:srgbClr val="F15574"/>
          </a:solidFill>
        </a:ln>
      </dgm:spPr>
      <dgm:t>
        <a:bodyPr/>
        <a:lstStyle/>
        <a:p>
          <a:r>
            <a:rPr lang="en-US" dirty="0"/>
            <a:t>Z-Score</a:t>
          </a:r>
          <a:endParaRPr lang="en-ID" dirty="0"/>
        </a:p>
      </dgm:t>
    </dgm:pt>
    <dgm:pt modelId="{043F11FE-2CD1-4FC9-B048-3D2B7E702450}" type="parTrans" cxnId="{D37C6CF3-CBB3-48C7-ABDA-D1B59C8D4F12}">
      <dgm:prSet/>
      <dgm:spPr/>
      <dgm:t>
        <a:bodyPr/>
        <a:lstStyle/>
        <a:p>
          <a:endParaRPr lang="en-ID"/>
        </a:p>
      </dgm:t>
    </dgm:pt>
    <dgm:pt modelId="{767333E6-3034-41F1-AF70-A7572474EEB7}" type="sibTrans" cxnId="{D37C6CF3-CBB3-48C7-ABDA-D1B59C8D4F12}">
      <dgm:prSet/>
      <dgm:spPr/>
      <dgm:t>
        <a:bodyPr/>
        <a:lstStyle/>
        <a:p>
          <a:endParaRPr lang="en-ID"/>
        </a:p>
      </dgm:t>
    </dgm:pt>
    <dgm:pt modelId="{313BC72E-0901-4C47-8104-AFEC3F6E7F7C}">
      <dgm:prSet phldrT="[Text]"/>
      <dgm:spPr/>
      <dgm:t>
        <a:bodyPr/>
        <a:lstStyle/>
        <a:p>
          <a:r>
            <a:rPr lang="en-US" dirty="0"/>
            <a:t>Invalid Values</a:t>
          </a:r>
          <a:endParaRPr lang="en-ID" dirty="0"/>
        </a:p>
      </dgm:t>
    </dgm:pt>
    <dgm:pt modelId="{B83D5F7B-E429-48CC-8937-95D537F1337F}" type="parTrans" cxnId="{7BA4FB51-6182-4863-902E-AC4D461553FC}">
      <dgm:prSet/>
      <dgm:spPr/>
      <dgm:t>
        <a:bodyPr/>
        <a:lstStyle/>
        <a:p>
          <a:endParaRPr lang="en-ID"/>
        </a:p>
      </dgm:t>
    </dgm:pt>
    <dgm:pt modelId="{01C85F1D-61BD-4C41-B6CC-E54EB48EBAB5}" type="sibTrans" cxnId="{7BA4FB51-6182-4863-902E-AC4D461553FC}">
      <dgm:prSet/>
      <dgm:spPr/>
      <dgm:t>
        <a:bodyPr/>
        <a:lstStyle/>
        <a:p>
          <a:endParaRPr lang="en-ID"/>
        </a:p>
      </dgm:t>
    </dgm:pt>
    <dgm:pt modelId="{9B2E500D-0B41-4E39-BE63-94DD748F1CC8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dirty="0"/>
            <a:t>Basic </a:t>
          </a:r>
          <a:r>
            <a:rPr lang="en-US" dirty="0" err="1"/>
            <a:t>jadi</a:t>
          </a:r>
          <a:r>
            <a:rPr lang="en-US" dirty="0"/>
            <a:t> Graduation</a:t>
          </a:r>
          <a:endParaRPr lang="en-ID" dirty="0"/>
        </a:p>
      </dgm:t>
    </dgm:pt>
    <dgm:pt modelId="{6A38B623-B163-460C-86AC-A72626F6B2A7}" type="parTrans" cxnId="{331C46B0-776D-40B7-9D8F-0C50E60A17BF}">
      <dgm:prSet/>
      <dgm:spPr/>
      <dgm:t>
        <a:bodyPr/>
        <a:lstStyle/>
        <a:p>
          <a:endParaRPr lang="en-ID"/>
        </a:p>
      </dgm:t>
    </dgm:pt>
    <dgm:pt modelId="{6E64D2AF-65E8-42D8-B9C4-5F1E50461D93}" type="sibTrans" cxnId="{331C46B0-776D-40B7-9D8F-0C50E60A17BF}">
      <dgm:prSet/>
      <dgm:spPr/>
      <dgm:t>
        <a:bodyPr/>
        <a:lstStyle/>
        <a:p>
          <a:endParaRPr lang="en-ID"/>
        </a:p>
      </dgm:t>
    </dgm:pt>
    <dgm:pt modelId="{CE26A371-3078-4744-A2C0-283D0F6E668B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dirty="0"/>
            <a:t>YOLO, Absurd, Alone </a:t>
          </a:r>
          <a:r>
            <a:rPr lang="en-US" dirty="0" err="1"/>
            <a:t>jadi</a:t>
          </a:r>
          <a:r>
            <a:rPr lang="en-US" dirty="0"/>
            <a:t> Single</a:t>
          </a:r>
          <a:endParaRPr lang="en-ID" dirty="0"/>
        </a:p>
      </dgm:t>
    </dgm:pt>
    <dgm:pt modelId="{10785A31-A6A3-48F7-A774-1550BE7201EE}" type="parTrans" cxnId="{180A880F-AF4D-40A8-B240-17BBD49D031C}">
      <dgm:prSet/>
      <dgm:spPr/>
      <dgm:t>
        <a:bodyPr/>
        <a:lstStyle/>
        <a:p>
          <a:endParaRPr lang="en-ID"/>
        </a:p>
      </dgm:t>
    </dgm:pt>
    <dgm:pt modelId="{1A182BC2-6749-4B02-B261-A8970BA7F50B}" type="sibTrans" cxnId="{180A880F-AF4D-40A8-B240-17BBD49D031C}">
      <dgm:prSet/>
      <dgm:spPr/>
      <dgm:t>
        <a:bodyPr/>
        <a:lstStyle/>
        <a:p>
          <a:endParaRPr lang="en-ID"/>
        </a:p>
      </dgm:t>
    </dgm:pt>
    <dgm:pt modelId="{2AA0200F-5700-499F-B6FA-4D6B125B3674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dirty="0"/>
            <a:t>Widow </a:t>
          </a:r>
          <a:r>
            <a:rPr lang="en-US" dirty="0" err="1"/>
            <a:t>jadi</a:t>
          </a:r>
          <a:r>
            <a:rPr lang="en-US" dirty="0"/>
            <a:t> Divorced</a:t>
          </a:r>
          <a:endParaRPr lang="en-ID" dirty="0"/>
        </a:p>
      </dgm:t>
    </dgm:pt>
    <dgm:pt modelId="{A7D89929-FB8C-4F75-B627-94D1A4195D98}" type="parTrans" cxnId="{860D8FC1-D1AF-42EC-A620-8686AA0E156C}">
      <dgm:prSet/>
      <dgm:spPr/>
      <dgm:t>
        <a:bodyPr/>
        <a:lstStyle/>
        <a:p>
          <a:endParaRPr lang="en-ID"/>
        </a:p>
      </dgm:t>
    </dgm:pt>
    <dgm:pt modelId="{76CD1AD3-136A-4BEF-A827-EA029E6E17FD}" type="sibTrans" cxnId="{860D8FC1-D1AF-42EC-A620-8686AA0E156C}">
      <dgm:prSet/>
      <dgm:spPr/>
      <dgm:t>
        <a:bodyPr/>
        <a:lstStyle/>
        <a:p>
          <a:endParaRPr lang="en-ID"/>
        </a:p>
      </dgm:t>
    </dgm:pt>
    <dgm:pt modelId="{5280335C-CBC7-4453-AE6E-FD3687073CB1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dirty="0"/>
            <a:t>Together </a:t>
          </a:r>
          <a:r>
            <a:rPr lang="en-US" dirty="0" err="1"/>
            <a:t>jadi</a:t>
          </a:r>
          <a:r>
            <a:rPr lang="en-US" dirty="0"/>
            <a:t> Married</a:t>
          </a:r>
          <a:endParaRPr lang="en-ID" dirty="0"/>
        </a:p>
      </dgm:t>
    </dgm:pt>
    <dgm:pt modelId="{02142A49-F16E-4391-AF44-5142199CC6BB}" type="parTrans" cxnId="{DA996EC3-23E1-4A4C-BD34-513B971D34D1}">
      <dgm:prSet/>
      <dgm:spPr/>
      <dgm:t>
        <a:bodyPr/>
        <a:lstStyle/>
        <a:p>
          <a:endParaRPr lang="en-ID"/>
        </a:p>
      </dgm:t>
    </dgm:pt>
    <dgm:pt modelId="{762225F4-0640-4172-A34F-B336251D965E}" type="sibTrans" cxnId="{DA996EC3-23E1-4A4C-BD34-513B971D34D1}">
      <dgm:prSet/>
      <dgm:spPr/>
      <dgm:t>
        <a:bodyPr/>
        <a:lstStyle/>
        <a:p>
          <a:endParaRPr lang="en-ID"/>
        </a:p>
      </dgm:t>
    </dgm:pt>
    <dgm:pt modelId="{0CB8C26A-9388-4CB4-9389-FA17F6D01495}">
      <dgm:prSet phldrT="[Text]"/>
      <dgm:spPr/>
      <dgm:t>
        <a:bodyPr/>
        <a:lstStyle/>
        <a:p>
          <a:pPr>
            <a:buFont typeface="+mj-lt"/>
            <a:buAutoNum type="arabicPeriod"/>
          </a:pPr>
          <a:r>
            <a:rPr lang="en-US" dirty="0"/>
            <a:t>Education</a:t>
          </a:r>
          <a:endParaRPr lang="en-ID" dirty="0"/>
        </a:p>
      </dgm:t>
    </dgm:pt>
    <dgm:pt modelId="{F1E5FA95-ED89-4DB0-8D0B-1551CD4D9621}" type="parTrans" cxnId="{37DE391E-D1FA-44EB-9C91-96D34E54CC95}">
      <dgm:prSet/>
      <dgm:spPr/>
      <dgm:t>
        <a:bodyPr/>
        <a:lstStyle/>
        <a:p>
          <a:endParaRPr lang="en-ID"/>
        </a:p>
      </dgm:t>
    </dgm:pt>
    <dgm:pt modelId="{4F96E3A2-0EE5-4696-AA25-B90ABF85EDD0}" type="sibTrans" cxnId="{37DE391E-D1FA-44EB-9C91-96D34E54CC95}">
      <dgm:prSet/>
      <dgm:spPr/>
      <dgm:t>
        <a:bodyPr/>
        <a:lstStyle/>
        <a:p>
          <a:endParaRPr lang="en-ID"/>
        </a:p>
      </dgm:t>
    </dgm:pt>
    <dgm:pt modelId="{F8C536C8-092B-486C-B53F-723049F12016}">
      <dgm:prSet phldrT="[Text]"/>
      <dgm:spPr/>
      <dgm:t>
        <a:bodyPr/>
        <a:lstStyle/>
        <a:p>
          <a:pPr>
            <a:buFont typeface="+mj-lt"/>
            <a:buAutoNum type="arabicPeriod"/>
          </a:pPr>
          <a:r>
            <a:rPr lang="en-US" dirty="0"/>
            <a:t>Marital Status</a:t>
          </a:r>
          <a:endParaRPr lang="en-ID" dirty="0"/>
        </a:p>
      </dgm:t>
    </dgm:pt>
    <dgm:pt modelId="{5A72E18C-0AEE-41A7-AA4A-CD39B42C0248}" type="parTrans" cxnId="{DBCBEC47-30F6-4016-8288-1044BB775DA5}">
      <dgm:prSet/>
      <dgm:spPr/>
      <dgm:t>
        <a:bodyPr/>
        <a:lstStyle/>
        <a:p>
          <a:endParaRPr lang="en-ID"/>
        </a:p>
      </dgm:t>
    </dgm:pt>
    <dgm:pt modelId="{CEC1624C-ED8C-4595-B985-2AB1A34E5B57}" type="sibTrans" cxnId="{DBCBEC47-30F6-4016-8288-1044BB775DA5}">
      <dgm:prSet/>
      <dgm:spPr/>
      <dgm:t>
        <a:bodyPr/>
        <a:lstStyle/>
        <a:p>
          <a:endParaRPr lang="en-ID"/>
        </a:p>
      </dgm:t>
    </dgm:pt>
    <dgm:pt modelId="{CE155919-7EA6-4525-A58E-4CB67B8DFE41}">
      <dgm:prSet phldrT="[Text]"/>
      <dgm:spPr>
        <a:ln>
          <a:solidFill>
            <a:srgbClr val="F15574"/>
          </a:solidFill>
        </a:ln>
      </dgm:spPr>
      <dgm:t>
        <a:bodyPr/>
        <a:lstStyle/>
        <a:p>
          <a:r>
            <a:rPr lang="en-US" dirty="0"/>
            <a:t>Year Birth 0.06%</a:t>
          </a:r>
          <a:endParaRPr lang="en-ID" dirty="0"/>
        </a:p>
      </dgm:t>
    </dgm:pt>
    <dgm:pt modelId="{B4A9FFFF-11D0-442D-866E-476C33DD85EA}" type="parTrans" cxnId="{DDC002AC-E77F-47B0-9477-95C5FE7F01F1}">
      <dgm:prSet/>
      <dgm:spPr/>
      <dgm:t>
        <a:bodyPr/>
        <a:lstStyle/>
        <a:p>
          <a:endParaRPr lang="en-ID"/>
        </a:p>
      </dgm:t>
    </dgm:pt>
    <dgm:pt modelId="{C530D42A-9F81-4EA8-A378-AC04B38D16DD}" type="sibTrans" cxnId="{DDC002AC-E77F-47B0-9477-95C5FE7F01F1}">
      <dgm:prSet/>
      <dgm:spPr/>
      <dgm:t>
        <a:bodyPr/>
        <a:lstStyle/>
        <a:p>
          <a:endParaRPr lang="en-ID"/>
        </a:p>
      </dgm:t>
    </dgm:pt>
    <dgm:pt modelId="{0E617B91-E07D-4A23-9CE2-F9C7EB7D3E75}">
      <dgm:prSet phldrT="[Text]"/>
      <dgm:spPr>
        <a:ln>
          <a:solidFill>
            <a:srgbClr val="F15574"/>
          </a:solidFill>
        </a:ln>
      </dgm:spPr>
      <dgm:t>
        <a:bodyPr/>
        <a:lstStyle/>
        <a:p>
          <a:r>
            <a:rPr lang="en-US"/>
            <a:t>Drop </a:t>
          </a:r>
          <a:r>
            <a:rPr lang="en-US" dirty="0"/>
            <a:t>Outliers</a:t>
          </a:r>
          <a:endParaRPr lang="en-ID" dirty="0"/>
        </a:p>
      </dgm:t>
    </dgm:pt>
    <dgm:pt modelId="{2B564FBE-28B1-415E-8118-85B4D18991C6}" type="parTrans" cxnId="{81B5293F-B9EC-4CB9-AAB9-63C7ACBE8898}">
      <dgm:prSet/>
      <dgm:spPr/>
      <dgm:t>
        <a:bodyPr/>
        <a:lstStyle/>
        <a:p>
          <a:endParaRPr lang="en-ID"/>
        </a:p>
      </dgm:t>
    </dgm:pt>
    <dgm:pt modelId="{9E9AEFC2-AF1B-4C7F-B203-6E21EB01CEF3}" type="sibTrans" cxnId="{81B5293F-B9EC-4CB9-AAB9-63C7ACBE8898}">
      <dgm:prSet/>
      <dgm:spPr/>
      <dgm:t>
        <a:bodyPr/>
        <a:lstStyle/>
        <a:p>
          <a:endParaRPr lang="en-ID"/>
        </a:p>
      </dgm:t>
    </dgm:pt>
    <dgm:pt modelId="{49CC8845-750F-4FEF-AFEE-DBF54EEB1990}" type="pres">
      <dgm:prSet presAssocID="{1A7C9C54-AFDC-420C-BF71-C09A34B1129A}" presName="Name0" presStyleCnt="0">
        <dgm:presLayoutVars>
          <dgm:dir/>
          <dgm:animLvl val="lvl"/>
          <dgm:resizeHandles val="exact"/>
        </dgm:presLayoutVars>
      </dgm:prSet>
      <dgm:spPr/>
    </dgm:pt>
    <dgm:pt modelId="{EEE32134-BD4B-4220-BBE1-F17E18946E60}" type="pres">
      <dgm:prSet presAssocID="{1A7C9C54-AFDC-420C-BF71-C09A34B1129A}" presName="tSp" presStyleCnt="0"/>
      <dgm:spPr/>
    </dgm:pt>
    <dgm:pt modelId="{2F10C00D-D806-4967-B824-329B65DA612C}" type="pres">
      <dgm:prSet presAssocID="{1A7C9C54-AFDC-420C-BF71-C09A34B1129A}" presName="bSp" presStyleCnt="0"/>
      <dgm:spPr/>
    </dgm:pt>
    <dgm:pt modelId="{B4B37B73-80B4-4614-A822-11BF4E2281AC}" type="pres">
      <dgm:prSet presAssocID="{1A7C9C54-AFDC-420C-BF71-C09A34B1129A}" presName="process" presStyleCnt="0"/>
      <dgm:spPr/>
    </dgm:pt>
    <dgm:pt modelId="{FAF256FF-DE46-4E59-A337-A86C42CC5E5F}" type="pres">
      <dgm:prSet presAssocID="{E0890CE6-82C6-439A-A4FB-4E520AA647DB}" presName="composite1" presStyleCnt="0"/>
      <dgm:spPr/>
    </dgm:pt>
    <dgm:pt modelId="{0B6EC66B-A9D3-4AC9-8A23-317042D6571F}" type="pres">
      <dgm:prSet presAssocID="{E0890CE6-82C6-439A-A4FB-4E520AA647DB}" presName="dummyNode1" presStyleLbl="node1" presStyleIdx="0" presStyleCnt="5"/>
      <dgm:spPr/>
    </dgm:pt>
    <dgm:pt modelId="{1B62E00C-CD3B-49FE-9AF9-F76F1B0F2535}" type="pres">
      <dgm:prSet presAssocID="{E0890CE6-82C6-439A-A4FB-4E520AA647DB}" presName="childNode1" presStyleLbl="bgAcc1" presStyleIdx="0" presStyleCnt="5">
        <dgm:presLayoutVars>
          <dgm:bulletEnabled val="1"/>
        </dgm:presLayoutVars>
      </dgm:prSet>
      <dgm:spPr/>
    </dgm:pt>
    <dgm:pt modelId="{B38EAD8E-EFD4-41C7-85FF-2DCBC26A611C}" type="pres">
      <dgm:prSet presAssocID="{E0890CE6-82C6-439A-A4FB-4E520AA647DB}" presName="childNode1tx" presStyleLbl="bgAcc1" presStyleIdx="0" presStyleCnt="5">
        <dgm:presLayoutVars>
          <dgm:bulletEnabled val="1"/>
        </dgm:presLayoutVars>
      </dgm:prSet>
      <dgm:spPr/>
    </dgm:pt>
    <dgm:pt modelId="{3B284F1B-A932-45CB-B8B1-211105EC2C92}" type="pres">
      <dgm:prSet presAssocID="{E0890CE6-82C6-439A-A4FB-4E520AA647DB}" presName="parentNode1" presStyleLbl="node1" presStyleIdx="0" presStyleCnt="5">
        <dgm:presLayoutVars>
          <dgm:chMax val="1"/>
          <dgm:bulletEnabled val="1"/>
        </dgm:presLayoutVars>
      </dgm:prSet>
      <dgm:spPr/>
    </dgm:pt>
    <dgm:pt modelId="{AA2E5056-8D3E-4172-A727-92FC276A5360}" type="pres">
      <dgm:prSet presAssocID="{E0890CE6-82C6-439A-A4FB-4E520AA647DB}" presName="connSite1" presStyleCnt="0"/>
      <dgm:spPr/>
    </dgm:pt>
    <dgm:pt modelId="{682B2929-73CF-4037-8983-3EC0C57575B2}" type="pres">
      <dgm:prSet presAssocID="{037DFB41-4F08-48DE-B682-CE5F9CB24526}" presName="Name9" presStyleLbl="sibTrans2D1" presStyleIdx="0" presStyleCnt="4"/>
      <dgm:spPr/>
    </dgm:pt>
    <dgm:pt modelId="{DEBFE486-2991-4402-A53C-FDE2B9586540}" type="pres">
      <dgm:prSet presAssocID="{E17C48B0-0AD7-42F6-BBC9-2E9F12192D5D}" presName="composite2" presStyleCnt="0"/>
      <dgm:spPr/>
    </dgm:pt>
    <dgm:pt modelId="{4B5FDF08-0ADC-488E-9CB3-C0E8A60B384D}" type="pres">
      <dgm:prSet presAssocID="{E17C48B0-0AD7-42F6-BBC9-2E9F12192D5D}" presName="dummyNode2" presStyleLbl="node1" presStyleIdx="0" presStyleCnt="5"/>
      <dgm:spPr/>
    </dgm:pt>
    <dgm:pt modelId="{D63D081D-86EC-427E-A2EC-FEB69E164504}" type="pres">
      <dgm:prSet presAssocID="{E17C48B0-0AD7-42F6-BBC9-2E9F12192D5D}" presName="childNode2" presStyleLbl="bgAcc1" presStyleIdx="1" presStyleCnt="5">
        <dgm:presLayoutVars>
          <dgm:bulletEnabled val="1"/>
        </dgm:presLayoutVars>
      </dgm:prSet>
      <dgm:spPr/>
    </dgm:pt>
    <dgm:pt modelId="{D2CB1EC6-23FB-456C-9055-75E0376432E6}" type="pres">
      <dgm:prSet presAssocID="{E17C48B0-0AD7-42F6-BBC9-2E9F12192D5D}" presName="childNode2tx" presStyleLbl="bgAcc1" presStyleIdx="1" presStyleCnt="5">
        <dgm:presLayoutVars>
          <dgm:bulletEnabled val="1"/>
        </dgm:presLayoutVars>
      </dgm:prSet>
      <dgm:spPr/>
    </dgm:pt>
    <dgm:pt modelId="{3296171C-1939-4FFC-8ECD-F092F12B6AB2}" type="pres">
      <dgm:prSet presAssocID="{E17C48B0-0AD7-42F6-BBC9-2E9F12192D5D}" presName="parentNode2" presStyleLbl="node1" presStyleIdx="1" presStyleCnt="5">
        <dgm:presLayoutVars>
          <dgm:chMax val="0"/>
          <dgm:bulletEnabled val="1"/>
        </dgm:presLayoutVars>
      </dgm:prSet>
      <dgm:spPr/>
    </dgm:pt>
    <dgm:pt modelId="{D099CE92-3114-4E9D-9F2C-EAB1C2FB1CDE}" type="pres">
      <dgm:prSet presAssocID="{E17C48B0-0AD7-42F6-BBC9-2E9F12192D5D}" presName="connSite2" presStyleCnt="0"/>
      <dgm:spPr/>
    </dgm:pt>
    <dgm:pt modelId="{A5BDA950-2E9A-41AD-B0C5-B2647B6719B4}" type="pres">
      <dgm:prSet presAssocID="{1DB55989-7916-4D0A-9403-0130E3AFF25F}" presName="Name18" presStyleLbl="sibTrans2D1" presStyleIdx="1" presStyleCnt="4"/>
      <dgm:spPr/>
    </dgm:pt>
    <dgm:pt modelId="{EA421F93-F710-4F83-8E7B-0E07E193EE36}" type="pres">
      <dgm:prSet presAssocID="{141E0829-7CD7-4F12-AD59-98141D8DAC07}" presName="composite1" presStyleCnt="0"/>
      <dgm:spPr/>
    </dgm:pt>
    <dgm:pt modelId="{4E02ACFB-2CC9-42C1-A46D-151C51BD973B}" type="pres">
      <dgm:prSet presAssocID="{141E0829-7CD7-4F12-AD59-98141D8DAC07}" presName="dummyNode1" presStyleLbl="node1" presStyleIdx="1" presStyleCnt="5"/>
      <dgm:spPr/>
    </dgm:pt>
    <dgm:pt modelId="{8EC9A5F8-FB71-463D-99EF-1DCA671F39B1}" type="pres">
      <dgm:prSet presAssocID="{141E0829-7CD7-4F12-AD59-98141D8DAC07}" presName="childNode1" presStyleLbl="bgAcc1" presStyleIdx="2" presStyleCnt="5">
        <dgm:presLayoutVars>
          <dgm:bulletEnabled val="1"/>
        </dgm:presLayoutVars>
      </dgm:prSet>
      <dgm:spPr/>
    </dgm:pt>
    <dgm:pt modelId="{A0848730-A4CF-47B9-9F97-4869EF96FA23}" type="pres">
      <dgm:prSet presAssocID="{141E0829-7CD7-4F12-AD59-98141D8DAC07}" presName="childNode1tx" presStyleLbl="bgAcc1" presStyleIdx="2" presStyleCnt="5">
        <dgm:presLayoutVars>
          <dgm:bulletEnabled val="1"/>
        </dgm:presLayoutVars>
      </dgm:prSet>
      <dgm:spPr/>
    </dgm:pt>
    <dgm:pt modelId="{AD1228E0-C14B-4400-8D42-88A80080B791}" type="pres">
      <dgm:prSet presAssocID="{141E0829-7CD7-4F12-AD59-98141D8DAC07}" presName="parentNode1" presStyleLbl="node1" presStyleIdx="2" presStyleCnt="5">
        <dgm:presLayoutVars>
          <dgm:chMax val="1"/>
          <dgm:bulletEnabled val="1"/>
        </dgm:presLayoutVars>
      </dgm:prSet>
      <dgm:spPr/>
    </dgm:pt>
    <dgm:pt modelId="{6BE155BC-2DDC-4213-A9FA-89C0C30B0EED}" type="pres">
      <dgm:prSet presAssocID="{141E0829-7CD7-4F12-AD59-98141D8DAC07}" presName="connSite1" presStyleCnt="0"/>
      <dgm:spPr/>
    </dgm:pt>
    <dgm:pt modelId="{ADFE99D1-1149-4080-9B75-680F3DCFB6E1}" type="pres">
      <dgm:prSet presAssocID="{A8FA073F-FEA4-4E80-9124-219E3BA7A30F}" presName="Name9" presStyleLbl="sibTrans2D1" presStyleIdx="2" presStyleCnt="4"/>
      <dgm:spPr/>
    </dgm:pt>
    <dgm:pt modelId="{6A3E432A-B0F6-43AF-9BAA-5FE4274AED18}" type="pres">
      <dgm:prSet presAssocID="{1922D9AD-9358-41C4-AA8B-A08A7C2AEE60}" presName="composite2" presStyleCnt="0"/>
      <dgm:spPr/>
    </dgm:pt>
    <dgm:pt modelId="{CE16F8E6-41C7-414E-AFBD-83779012E9DA}" type="pres">
      <dgm:prSet presAssocID="{1922D9AD-9358-41C4-AA8B-A08A7C2AEE60}" presName="dummyNode2" presStyleLbl="node1" presStyleIdx="2" presStyleCnt="5"/>
      <dgm:spPr/>
    </dgm:pt>
    <dgm:pt modelId="{D5AE46FF-640B-4EBC-B8D0-FA24525651B7}" type="pres">
      <dgm:prSet presAssocID="{1922D9AD-9358-41C4-AA8B-A08A7C2AEE60}" presName="childNode2" presStyleLbl="bgAcc1" presStyleIdx="3" presStyleCnt="5">
        <dgm:presLayoutVars>
          <dgm:bulletEnabled val="1"/>
        </dgm:presLayoutVars>
      </dgm:prSet>
      <dgm:spPr/>
    </dgm:pt>
    <dgm:pt modelId="{F16914B9-C2A8-45E3-9DA7-181E7141F99E}" type="pres">
      <dgm:prSet presAssocID="{1922D9AD-9358-41C4-AA8B-A08A7C2AEE60}" presName="childNode2tx" presStyleLbl="bgAcc1" presStyleIdx="3" presStyleCnt="5">
        <dgm:presLayoutVars>
          <dgm:bulletEnabled val="1"/>
        </dgm:presLayoutVars>
      </dgm:prSet>
      <dgm:spPr/>
    </dgm:pt>
    <dgm:pt modelId="{1138E1D5-266D-45DF-A04B-A622AFAC63E9}" type="pres">
      <dgm:prSet presAssocID="{1922D9AD-9358-41C4-AA8B-A08A7C2AEE60}" presName="parentNode2" presStyleLbl="node1" presStyleIdx="3" presStyleCnt="5">
        <dgm:presLayoutVars>
          <dgm:chMax val="0"/>
          <dgm:bulletEnabled val="1"/>
        </dgm:presLayoutVars>
      </dgm:prSet>
      <dgm:spPr/>
    </dgm:pt>
    <dgm:pt modelId="{7FC609E0-A444-48E2-8DF7-B69313D05AB0}" type="pres">
      <dgm:prSet presAssocID="{1922D9AD-9358-41C4-AA8B-A08A7C2AEE60}" presName="connSite2" presStyleCnt="0"/>
      <dgm:spPr/>
    </dgm:pt>
    <dgm:pt modelId="{DB358705-0BA5-487E-87CF-23EC3AC5EF0A}" type="pres">
      <dgm:prSet presAssocID="{2BB476E2-23EE-4336-B1A4-A42AEB72FD76}" presName="Name18" presStyleLbl="sibTrans2D1" presStyleIdx="3" presStyleCnt="4"/>
      <dgm:spPr/>
    </dgm:pt>
    <dgm:pt modelId="{F787E130-30E7-4EBE-A026-DF9C4C6FDDCD}" type="pres">
      <dgm:prSet presAssocID="{313BC72E-0901-4C47-8104-AFEC3F6E7F7C}" presName="composite1" presStyleCnt="0"/>
      <dgm:spPr/>
    </dgm:pt>
    <dgm:pt modelId="{4027E417-E884-42A4-BDEB-EE2E255634EA}" type="pres">
      <dgm:prSet presAssocID="{313BC72E-0901-4C47-8104-AFEC3F6E7F7C}" presName="dummyNode1" presStyleLbl="node1" presStyleIdx="3" presStyleCnt="5"/>
      <dgm:spPr/>
    </dgm:pt>
    <dgm:pt modelId="{2C336C36-CB3E-478F-88C4-D13459E33BFF}" type="pres">
      <dgm:prSet presAssocID="{313BC72E-0901-4C47-8104-AFEC3F6E7F7C}" presName="childNode1" presStyleLbl="bgAcc1" presStyleIdx="4" presStyleCnt="5">
        <dgm:presLayoutVars>
          <dgm:bulletEnabled val="1"/>
        </dgm:presLayoutVars>
      </dgm:prSet>
      <dgm:spPr/>
    </dgm:pt>
    <dgm:pt modelId="{5C8E6E4C-7EDB-45D2-A9D3-4D7967415B0F}" type="pres">
      <dgm:prSet presAssocID="{313BC72E-0901-4C47-8104-AFEC3F6E7F7C}" presName="childNode1tx" presStyleLbl="bgAcc1" presStyleIdx="4" presStyleCnt="5">
        <dgm:presLayoutVars>
          <dgm:bulletEnabled val="1"/>
        </dgm:presLayoutVars>
      </dgm:prSet>
      <dgm:spPr/>
    </dgm:pt>
    <dgm:pt modelId="{55F0E937-3629-42FF-935B-4A8430AFBDA6}" type="pres">
      <dgm:prSet presAssocID="{313BC72E-0901-4C47-8104-AFEC3F6E7F7C}" presName="parentNode1" presStyleLbl="node1" presStyleIdx="4" presStyleCnt="5">
        <dgm:presLayoutVars>
          <dgm:chMax val="1"/>
          <dgm:bulletEnabled val="1"/>
        </dgm:presLayoutVars>
      </dgm:prSet>
      <dgm:spPr/>
    </dgm:pt>
    <dgm:pt modelId="{61CB79C0-4481-45E7-A6E1-E4F2E6EC9FA6}" type="pres">
      <dgm:prSet presAssocID="{313BC72E-0901-4C47-8104-AFEC3F6E7F7C}" presName="connSite1" presStyleCnt="0"/>
      <dgm:spPr/>
    </dgm:pt>
  </dgm:ptLst>
  <dgm:cxnLst>
    <dgm:cxn modelId="{34A94800-BA0C-4C70-8756-B47C78943B24}" type="presOf" srcId="{06EDC0FE-05F0-4793-8821-8C4B4BEC9679}" destId="{F16914B9-C2A8-45E3-9DA7-181E7141F99E}" srcOrd="1" destOrd="0" presId="urn:microsoft.com/office/officeart/2005/8/layout/hProcess4"/>
    <dgm:cxn modelId="{A0A45B05-6ED7-4148-973C-CE82C286314F}" srcId="{E0890CE6-82C6-439A-A4FB-4E520AA647DB}" destId="{2BE20933-A3BC-4B3E-911A-B44265646F96}" srcOrd="0" destOrd="0" parTransId="{79588E4E-B89D-42C0-8951-304D135FEAB5}" sibTransId="{8F4B5D19-D25E-40AF-A35D-BA16E86FE2BA}"/>
    <dgm:cxn modelId="{F15EF805-6626-4613-8A8A-043A2E1B830F}" type="presOf" srcId="{CE155919-7EA6-4525-A58E-4CB67B8DFE41}" destId="{D5AE46FF-640B-4EBC-B8D0-FA24525651B7}" srcOrd="0" destOrd="2" presId="urn:microsoft.com/office/officeart/2005/8/layout/hProcess4"/>
    <dgm:cxn modelId="{EE8B5B0D-4A09-4C1C-84DE-6D311E42C833}" srcId="{E17C48B0-0AD7-42F6-BBC9-2E9F12192D5D}" destId="{0597ABCC-657C-4510-AABB-7BDF4BD2A469}" srcOrd="0" destOrd="0" parTransId="{F7F4585C-3947-4611-A7BF-4BF1C8C98A2E}" sibTransId="{E7A34E55-E5F5-4E92-AEA8-F97C98A43B1B}"/>
    <dgm:cxn modelId="{180A880F-AF4D-40A8-B240-17BBD49D031C}" srcId="{F8C536C8-092B-486C-B53F-723049F12016}" destId="{CE26A371-3078-4744-A2C0-283D0F6E668B}" srcOrd="0" destOrd="0" parTransId="{10785A31-A6A3-48F7-A774-1550BE7201EE}" sibTransId="{1A182BC2-6749-4B02-B261-A8970BA7F50B}"/>
    <dgm:cxn modelId="{3E2AD713-1E01-4483-B78A-4864A940A3C7}" type="presOf" srcId="{141E0829-7CD7-4F12-AD59-98141D8DAC07}" destId="{AD1228E0-C14B-4400-8D42-88A80080B791}" srcOrd="0" destOrd="0" presId="urn:microsoft.com/office/officeart/2005/8/layout/hProcess4"/>
    <dgm:cxn modelId="{9573C41D-4407-406E-8260-2F2EDF0B0C90}" type="presOf" srcId="{010C69DC-4D30-483A-919E-20AE042EA510}" destId="{8EC9A5F8-FB71-463D-99EF-1DCA671F39B1}" srcOrd="0" destOrd="2" presId="urn:microsoft.com/office/officeart/2005/8/layout/hProcess4"/>
    <dgm:cxn modelId="{37DE391E-D1FA-44EB-9C91-96D34E54CC95}" srcId="{313BC72E-0901-4C47-8104-AFEC3F6E7F7C}" destId="{0CB8C26A-9388-4CB4-9389-FA17F6D01495}" srcOrd="0" destOrd="0" parTransId="{F1E5FA95-ED89-4DB0-8D0B-1551CD4D9621}" sibTransId="{4F96E3A2-0EE5-4696-AA25-B90ABF85EDD0}"/>
    <dgm:cxn modelId="{EC3E4627-E8FA-4ECB-8080-E67771338056}" type="presOf" srcId="{5280335C-CBC7-4453-AE6E-FD3687073CB1}" destId="{5C8E6E4C-7EDB-45D2-A9D3-4D7967415B0F}" srcOrd="1" destOrd="5" presId="urn:microsoft.com/office/officeart/2005/8/layout/hProcess4"/>
    <dgm:cxn modelId="{EB5BB82A-3CDE-4EAF-B481-812262455019}" type="presOf" srcId="{313BC72E-0901-4C47-8104-AFEC3F6E7F7C}" destId="{55F0E937-3629-42FF-935B-4A8430AFBDA6}" srcOrd="0" destOrd="0" presId="urn:microsoft.com/office/officeart/2005/8/layout/hProcess4"/>
    <dgm:cxn modelId="{F59F2D2E-CBE5-4C79-BBCB-4715FD4EE038}" type="presOf" srcId="{0597ABCC-657C-4510-AABB-7BDF4BD2A469}" destId="{D63D081D-86EC-427E-A2EC-FEB69E164504}" srcOrd="0" destOrd="0" presId="urn:microsoft.com/office/officeart/2005/8/layout/hProcess4"/>
    <dgm:cxn modelId="{C8312330-9689-4BC9-B534-C174AFC584E8}" type="presOf" srcId="{8D2529BC-AA62-48A0-970F-14AD26F4178C}" destId="{D2CB1EC6-23FB-456C-9055-75E0376432E6}" srcOrd="1" destOrd="2" presId="urn:microsoft.com/office/officeart/2005/8/layout/hProcess4"/>
    <dgm:cxn modelId="{42994631-C622-4D3B-9500-15FDB870F2A2}" type="presOf" srcId="{CE155919-7EA6-4525-A58E-4CB67B8DFE41}" destId="{F16914B9-C2A8-45E3-9DA7-181E7141F99E}" srcOrd="1" destOrd="2" presId="urn:microsoft.com/office/officeart/2005/8/layout/hProcess4"/>
    <dgm:cxn modelId="{0A165332-B0FE-401D-A0FB-C5E884710D7D}" type="presOf" srcId="{0E486FBA-7071-4230-83E2-2F0052F8E3B6}" destId="{1B62E00C-CD3B-49FE-9AF9-F76F1B0F2535}" srcOrd="0" destOrd="2" presId="urn:microsoft.com/office/officeart/2005/8/layout/hProcess4"/>
    <dgm:cxn modelId="{EA05E634-7B00-4A68-B484-C83812ECAADD}" type="presOf" srcId="{1A7C9C54-AFDC-420C-BF71-C09A34B1129A}" destId="{49CC8845-750F-4FEF-AFEE-DBF54EEB1990}" srcOrd="0" destOrd="0" presId="urn:microsoft.com/office/officeart/2005/8/layout/hProcess4"/>
    <dgm:cxn modelId="{8D5B6F36-8A4D-43DB-B19B-7864587FDA12}" type="presOf" srcId="{2AA0200F-5700-499F-B6FA-4D6B125B3674}" destId="{2C336C36-CB3E-478F-88C4-D13459E33BFF}" srcOrd="0" destOrd="4" presId="urn:microsoft.com/office/officeart/2005/8/layout/hProcess4"/>
    <dgm:cxn modelId="{BF5BE438-59A5-4D4D-8B7C-22A9EF7C7E1B}" srcId="{141E0829-7CD7-4F12-AD59-98141D8DAC07}" destId="{CD8465DF-78A3-436A-BE34-4C0E2EB13107}" srcOrd="1" destOrd="0" parTransId="{BCEE8E15-AABF-485A-B27C-E1AC48F9CA7F}" sibTransId="{A642AD60-D158-4E54-ACFE-DD8D634824C5}"/>
    <dgm:cxn modelId="{F4DE8E3A-C495-43E7-8FD4-AA6421671289}" srcId="{1A7C9C54-AFDC-420C-BF71-C09A34B1129A}" destId="{141E0829-7CD7-4F12-AD59-98141D8DAC07}" srcOrd="2" destOrd="0" parTransId="{FA63963D-B642-436E-B514-8606CD155A9E}" sibTransId="{A8FA073F-FEA4-4E80-9124-219E3BA7A30F}"/>
    <dgm:cxn modelId="{3EBE013B-699B-4A78-95CB-5666BDA5088D}" type="presOf" srcId="{0E617B91-E07D-4A23-9CE2-F9C7EB7D3E75}" destId="{F16914B9-C2A8-45E3-9DA7-181E7141F99E}" srcOrd="1" destOrd="3" presId="urn:microsoft.com/office/officeart/2005/8/layout/hProcess4"/>
    <dgm:cxn modelId="{48F0833C-58BA-40C9-81A6-EDBB1823902C}" type="presOf" srcId="{2BB476E2-23EE-4336-B1A4-A42AEB72FD76}" destId="{DB358705-0BA5-487E-87CF-23EC3AC5EF0A}" srcOrd="0" destOrd="0" presId="urn:microsoft.com/office/officeart/2005/8/layout/hProcess4"/>
    <dgm:cxn modelId="{A36AE13C-4697-4843-9FC0-ECC7AA255B14}" type="presOf" srcId="{0E486FBA-7071-4230-83E2-2F0052F8E3B6}" destId="{B38EAD8E-EFD4-41C7-85FF-2DCBC26A611C}" srcOrd="1" destOrd="2" presId="urn:microsoft.com/office/officeart/2005/8/layout/hProcess4"/>
    <dgm:cxn modelId="{81B5293F-B9EC-4CB9-AAB9-63C7ACBE8898}" srcId="{1922D9AD-9358-41C4-AA8B-A08A7C2AEE60}" destId="{0E617B91-E07D-4A23-9CE2-F9C7EB7D3E75}" srcOrd="3" destOrd="0" parTransId="{2B564FBE-28B1-415E-8118-85B4D18991C6}" sibTransId="{9E9AEFC2-AF1B-4C7F-B203-6E21EB01CEF3}"/>
    <dgm:cxn modelId="{C29BEE41-C612-4E94-B5A8-05B4FDCF9534}" type="presOf" srcId="{010C69DC-4D30-483A-919E-20AE042EA510}" destId="{A0848730-A4CF-47B9-9F97-4869EF96FA23}" srcOrd="1" destOrd="2" presId="urn:microsoft.com/office/officeart/2005/8/layout/hProcess4"/>
    <dgm:cxn modelId="{E4711F47-F55A-456C-9E7B-3E2F4683B95E}" type="presOf" srcId="{CD8465DF-78A3-436A-BE34-4C0E2EB13107}" destId="{A0848730-A4CF-47B9-9F97-4869EF96FA23}" srcOrd="1" destOrd="1" presId="urn:microsoft.com/office/officeart/2005/8/layout/hProcess4"/>
    <dgm:cxn modelId="{DBCBEC47-30F6-4016-8288-1044BB775DA5}" srcId="{313BC72E-0901-4C47-8104-AFEC3F6E7F7C}" destId="{F8C536C8-092B-486C-B53F-723049F12016}" srcOrd="1" destOrd="0" parTransId="{5A72E18C-0AEE-41A7-AA4A-CD39B42C0248}" sibTransId="{CEC1624C-ED8C-4595-B985-2AB1A34E5B57}"/>
    <dgm:cxn modelId="{0950A848-88E4-428A-8B96-BA70B6E0A54A}" srcId="{E17C48B0-0AD7-42F6-BBC9-2E9F12192D5D}" destId="{871BDA8F-D04A-4F71-B554-31B5A060BC9F}" srcOrd="1" destOrd="0" parTransId="{DD17A802-3D9E-4730-A393-D1FB851E37E3}" sibTransId="{85DE7DAE-A604-43E5-87B9-C3B042CA052D}"/>
    <dgm:cxn modelId="{ADA9D269-7531-4927-9EE7-75ED20432A68}" type="presOf" srcId="{871BDA8F-D04A-4F71-B554-31B5A060BC9F}" destId="{D2CB1EC6-23FB-456C-9055-75E0376432E6}" srcOrd="1" destOrd="1" presId="urn:microsoft.com/office/officeart/2005/8/layout/hProcess4"/>
    <dgm:cxn modelId="{58B2F26B-75F8-429B-AED6-A7CA22BB923A}" type="presOf" srcId="{F8C536C8-092B-486C-B53F-723049F12016}" destId="{2C336C36-CB3E-478F-88C4-D13459E33BFF}" srcOrd="0" destOrd="2" presId="urn:microsoft.com/office/officeart/2005/8/layout/hProcess4"/>
    <dgm:cxn modelId="{3988A04D-7CCF-40DA-A506-02124BB9D7C3}" type="presOf" srcId="{A1F954C6-CF74-4CCE-9D39-1A33F5EE9527}" destId="{D5AE46FF-640B-4EBC-B8D0-FA24525651B7}" srcOrd="0" destOrd="1" presId="urn:microsoft.com/office/officeart/2005/8/layout/hProcess4"/>
    <dgm:cxn modelId="{E5B9394E-A379-4898-95B3-64FC16C14008}" type="presOf" srcId="{2BE20933-A3BC-4B3E-911A-B44265646F96}" destId="{B38EAD8E-EFD4-41C7-85FF-2DCBC26A611C}" srcOrd="1" destOrd="0" presId="urn:microsoft.com/office/officeart/2005/8/layout/hProcess4"/>
    <dgm:cxn modelId="{D58F1B6F-83A4-4568-966A-6E074268ADB1}" type="presOf" srcId="{2AA0200F-5700-499F-B6FA-4D6B125B3674}" destId="{5C8E6E4C-7EDB-45D2-A9D3-4D7967415B0F}" srcOrd="1" destOrd="4" presId="urn:microsoft.com/office/officeart/2005/8/layout/hProcess4"/>
    <dgm:cxn modelId="{19B46C6F-ED9D-4A4E-87DA-1B64F00219BF}" srcId="{1A7C9C54-AFDC-420C-BF71-C09A34B1129A}" destId="{E17C48B0-0AD7-42F6-BBC9-2E9F12192D5D}" srcOrd="1" destOrd="0" parTransId="{AEF31685-A8DF-43B5-B02B-23688854F952}" sibTransId="{1DB55989-7916-4D0A-9403-0130E3AFF25F}"/>
    <dgm:cxn modelId="{9B492351-B84B-4DAA-9144-7ABEA29782F3}" type="presOf" srcId="{2BE20933-A3BC-4B3E-911A-B44265646F96}" destId="{1B62E00C-CD3B-49FE-9AF9-F76F1B0F2535}" srcOrd="0" destOrd="0" presId="urn:microsoft.com/office/officeart/2005/8/layout/hProcess4"/>
    <dgm:cxn modelId="{0371B751-E7FB-4B16-89DB-36AFF2D35116}" srcId="{141E0829-7CD7-4F12-AD59-98141D8DAC07}" destId="{2ED7E652-54D6-41C4-A9CB-81A57954F5BD}" srcOrd="0" destOrd="0" parTransId="{13B66230-484C-4D32-8A39-DE33863B4F37}" sibTransId="{99EAFAAE-9840-4592-84A8-DB18C561330E}"/>
    <dgm:cxn modelId="{7BA4FB51-6182-4863-902E-AC4D461553FC}" srcId="{1A7C9C54-AFDC-420C-BF71-C09A34B1129A}" destId="{313BC72E-0901-4C47-8104-AFEC3F6E7F7C}" srcOrd="4" destOrd="0" parTransId="{B83D5F7B-E429-48CC-8937-95D537F1337F}" sibTransId="{01C85F1D-61BD-4C41-B6CC-E54EB48EBAB5}"/>
    <dgm:cxn modelId="{4C373258-2CBD-4891-93BA-4F53123C3125}" type="presOf" srcId="{0E617B91-E07D-4A23-9CE2-F9C7EB7D3E75}" destId="{D5AE46FF-640B-4EBC-B8D0-FA24525651B7}" srcOrd="0" destOrd="3" presId="urn:microsoft.com/office/officeart/2005/8/layout/hProcess4"/>
    <dgm:cxn modelId="{9BBE8859-543D-4B94-BC04-53B1FDB816AB}" type="presOf" srcId="{1922D9AD-9358-41C4-AA8B-A08A7C2AEE60}" destId="{1138E1D5-266D-45DF-A04B-A622AFAC63E9}" srcOrd="0" destOrd="0" presId="urn:microsoft.com/office/officeart/2005/8/layout/hProcess4"/>
    <dgm:cxn modelId="{97F5D77B-1326-462F-B99F-F715E9C04A7F}" srcId="{141E0829-7CD7-4F12-AD59-98141D8DAC07}" destId="{010C69DC-4D30-483A-919E-20AE042EA510}" srcOrd="2" destOrd="0" parTransId="{12A1AA01-F57E-4AE1-9B05-1BCE1B2F6019}" sibTransId="{4C52D490-D3DC-49F6-9E4E-FB028E68BA99}"/>
    <dgm:cxn modelId="{0FF2FC7E-E208-4F61-B3C8-6515FD86B7CC}" type="presOf" srcId="{90537977-9F6A-4758-BABB-0DD75257281F}" destId="{1B62E00C-CD3B-49FE-9AF9-F76F1B0F2535}" srcOrd="0" destOrd="1" presId="urn:microsoft.com/office/officeart/2005/8/layout/hProcess4"/>
    <dgm:cxn modelId="{DFA2198A-C3BC-4CD2-B6B0-A57D8C3F3428}" type="presOf" srcId="{037DFB41-4F08-48DE-B682-CE5F9CB24526}" destId="{682B2929-73CF-4037-8983-3EC0C57575B2}" srcOrd="0" destOrd="0" presId="urn:microsoft.com/office/officeart/2005/8/layout/hProcess4"/>
    <dgm:cxn modelId="{2EF6BF8F-6720-4F00-85FE-F1188D827C33}" type="presOf" srcId="{1DB55989-7916-4D0A-9403-0130E3AFF25F}" destId="{A5BDA950-2E9A-41AD-B0C5-B2647B6719B4}" srcOrd="0" destOrd="0" presId="urn:microsoft.com/office/officeart/2005/8/layout/hProcess4"/>
    <dgm:cxn modelId="{6766A494-8002-4C7D-9206-59D24BD2C2BD}" type="presOf" srcId="{5280335C-CBC7-4453-AE6E-FD3687073CB1}" destId="{2C336C36-CB3E-478F-88C4-D13459E33BFF}" srcOrd="0" destOrd="5" presId="urn:microsoft.com/office/officeart/2005/8/layout/hProcess4"/>
    <dgm:cxn modelId="{022169A2-2A5F-4B53-89C7-F407FEDABFF8}" type="presOf" srcId="{90537977-9F6A-4758-BABB-0DD75257281F}" destId="{B38EAD8E-EFD4-41C7-85FF-2DCBC26A611C}" srcOrd="1" destOrd="1" presId="urn:microsoft.com/office/officeart/2005/8/layout/hProcess4"/>
    <dgm:cxn modelId="{1B8115A3-28BF-4154-A0D4-87132ADB2665}" type="presOf" srcId="{2ED7E652-54D6-41C4-A9CB-81A57954F5BD}" destId="{8EC9A5F8-FB71-463D-99EF-1DCA671F39B1}" srcOrd="0" destOrd="0" presId="urn:microsoft.com/office/officeart/2005/8/layout/hProcess4"/>
    <dgm:cxn modelId="{EF521CA3-756F-4953-BFC3-D263D8D61CDC}" srcId="{1922D9AD-9358-41C4-AA8B-A08A7C2AEE60}" destId="{A1F954C6-CF74-4CCE-9D39-1A33F5EE9527}" srcOrd="1" destOrd="0" parTransId="{4605A01F-28A6-488A-BD64-D3985ACD1E8E}" sibTransId="{C69C0747-DAD4-46B0-8923-F0F921432E65}"/>
    <dgm:cxn modelId="{8122F9AA-609B-4984-8C3D-95EE00171319}" type="presOf" srcId="{E0890CE6-82C6-439A-A4FB-4E520AA647DB}" destId="{3B284F1B-A932-45CB-B8B1-211105EC2C92}" srcOrd="0" destOrd="0" presId="urn:microsoft.com/office/officeart/2005/8/layout/hProcess4"/>
    <dgm:cxn modelId="{075729AB-8F23-4F02-A92D-60F79143B7C1}" srcId="{E0890CE6-82C6-439A-A4FB-4E520AA647DB}" destId="{0E486FBA-7071-4230-83E2-2F0052F8E3B6}" srcOrd="2" destOrd="0" parTransId="{4A103405-A9AC-44C4-8003-6FC50D4AB457}" sibTransId="{7131BA17-0138-41CD-AF2E-420BA851F822}"/>
    <dgm:cxn modelId="{DDC002AC-E77F-47B0-9477-95C5FE7F01F1}" srcId="{1922D9AD-9358-41C4-AA8B-A08A7C2AEE60}" destId="{CE155919-7EA6-4525-A58E-4CB67B8DFE41}" srcOrd="2" destOrd="0" parTransId="{B4A9FFFF-11D0-442D-866E-476C33DD85EA}" sibTransId="{C530D42A-9F81-4EA8-A378-AC04B38D16DD}"/>
    <dgm:cxn modelId="{BBA9ADAC-E561-43C5-8E56-866DC1329D07}" type="presOf" srcId="{A1F954C6-CF74-4CCE-9D39-1A33F5EE9527}" destId="{F16914B9-C2A8-45E3-9DA7-181E7141F99E}" srcOrd="1" destOrd="1" presId="urn:microsoft.com/office/officeart/2005/8/layout/hProcess4"/>
    <dgm:cxn modelId="{331C46B0-776D-40B7-9D8F-0C50E60A17BF}" srcId="{0CB8C26A-9388-4CB4-9389-FA17F6D01495}" destId="{9B2E500D-0B41-4E39-BE63-94DD748F1CC8}" srcOrd="0" destOrd="0" parTransId="{6A38B623-B163-460C-86AC-A72626F6B2A7}" sibTransId="{6E64D2AF-65E8-42D8-B9C4-5F1E50461D93}"/>
    <dgm:cxn modelId="{0FDF66B2-14E5-4DF6-B660-9CB38237C30B}" type="presOf" srcId="{8D2529BC-AA62-48A0-970F-14AD26F4178C}" destId="{D63D081D-86EC-427E-A2EC-FEB69E164504}" srcOrd="0" destOrd="2" presId="urn:microsoft.com/office/officeart/2005/8/layout/hProcess4"/>
    <dgm:cxn modelId="{91D24DB5-188D-496E-A7D7-16A5673216CF}" srcId="{E0890CE6-82C6-439A-A4FB-4E520AA647DB}" destId="{90537977-9F6A-4758-BABB-0DD75257281F}" srcOrd="1" destOrd="0" parTransId="{374502CC-75CA-41A0-8713-0D0805AB4474}" sibTransId="{A7D2E055-126A-4F51-875E-0052FA7DB1D3}"/>
    <dgm:cxn modelId="{C2D47BBD-34BC-4FE1-8D8B-0CB394157041}" type="presOf" srcId="{E17C48B0-0AD7-42F6-BBC9-2E9F12192D5D}" destId="{3296171C-1939-4FFC-8ECD-F092F12B6AB2}" srcOrd="0" destOrd="0" presId="urn:microsoft.com/office/officeart/2005/8/layout/hProcess4"/>
    <dgm:cxn modelId="{860D8FC1-D1AF-42EC-A620-8686AA0E156C}" srcId="{F8C536C8-092B-486C-B53F-723049F12016}" destId="{2AA0200F-5700-499F-B6FA-4D6B125B3674}" srcOrd="1" destOrd="0" parTransId="{A7D89929-FB8C-4F75-B627-94D1A4195D98}" sibTransId="{76CD1AD3-136A-4BEF-A827-EA029E6E17FD}"/>
    <dgm:cxn modelId="{413AD6C2-4004-4BF4-A397-C858729A17AA}" type="presOf" srcId="{F8C536C8-092B-486C-B53F-723049F12016}" destId="{5C8E6E4C-7EDB-45D2-A9D3-4D7967415B0F}" srcOrd="1" destOrd="2" presId="urn:microsoft.com/office/officeart/2005/8/layout/hProcess4"/>
    <dgm:cxn modelId="{2091ECC2-A66A-4DA8-B595-146F92BB37AC}" type="presOf" srcId="{0CB8C26A-9388-4CB4-9389-FA17F6D01495}" destId="{5C8E6E4C-7EDB-45D2-A9D3-4D7967415B0F}" srcOrd="1" destOrd="0" presId="urn:microsoft.com/office/officeart/2005/8/layout/hProcess4"/>
    <dgm:cxn modelId="{DA996EC3-23E1-4A4C-BD34-513B971D34D1}" srcId="{F8C536C8-092B-486C-B53F-723049F12016}" destId="{5280335C-CBC7-4453-AE6E-FD3687073CB1}" srcOrd="2" destOrd="0" parTransId="{02142A49-F16E-4391-AF44-5142199CC6BB}" sibTransId="{762225F4-0640-4172-A34F-B336251D965E}"/>
    <dgm:cxn modelId="{4A67D4C7-8DFC-451C-87F0-219785039040}" type="presOf" srcId="{0597ABCC-657C-4510-AABB-7BDF4BD2A469}" destId="{D2CB1EC6-23FB-456C-9055-75E0376432E6}" srcOrd="1" destOrd="0" presId="urn:microsoft.com/office/officeart/2005/8/layout/hProcess4"/>
    <dgm:cxn modelId="{2D9785CA-FD16-40F2-A9D7-2BD49DA0E373}" type="presOf" srcId="{9B2E500D-0B41-4E39-BE63-94DD748F1CC8}" destId="{5C8E6E4C-7EDB-45D2-A9D3-4D7967415B0F}" srcOrd="1" destOrd="1" presId="urn:microsoft.com/office/officeart/2005/8/layout/hProcess4"/>
    <dgm:cxn modelId="{C63049D2-B31E-42E3-B675-94A3E6234545}" type="presOf" srcId="{2ED7E652-54D6-41C4-A9CB-81A57954F5BD}" destId="{A0848730-A4CF-47B9-9F97-4869EF96FA23}" srcOrd="1" destOrd="0" presId="urn:microsoft.com/office/officeart/2005/8/layout/hProcess4"/>
    <dgm:cxn modelId="{3E6A6DD6-451D-47E8-A0E6-12AFB8013629}" type="presOf" srcId="{CE26A371-3078-4744-A2C0-283D0F6E668B}" destId="{2C336C36-CB3E-478F-88C4-D13459E33BFF}" srcOrd="0" destOrd="3" presId="urn:microsoft.com/office/officeart/2005/8/layout/hProcess4"/>
    <dgm:cxn modelId="{D79205DC-2B7E-48CC-94EF-F6B4E67884E6}" srcId="{1A7C9C54-AFDC-420C-BF71-C09A34B1129A}" destId="{1922D9AD-9358-41C4-AA8B-A08A7C2AEE60}" srcOrd="3" destOrd="0" parTransId="{81A286EC-85FD-4EEF-BB22-5606EE9E0555}" sibTransId="{2BB476E2-23EE-4336-B1A4-A42AEB72FD76}"/>
    <dgm:cxn modelId="{89B304E0-60C9-4074-A044-24CA92C58F90}" type="presOf" srcId="{CE26A371-3078-4744-A2C0-283D0F6E668B}" destId="{5C8E6E4C-7EDB-45D2-A9D3-4D7967415B0F}" srcOrd="1" destOrd="3" presId="urn:microsoft.com/office/officeart/2005/8/layout/hProcess4"/>
    <dgm:cxn modelId="{615047E3-D64A-46BE-9EEF-2F93D32570E7}" srcId="{1A7C9C54-AFDC-420C-BF71-C09A34B1129A}" destId="{E0890CE6-82C6-439A-A4FB-4E520AA647DB}" srcOrd="0" destOrd="0" parTransId="{977E511F-95D4-4CA5-9A50-CDA67FD300CB}" sibTransId="{037DFB41-4F08-48DE-B682-CE5F9CB24526}"/>
    <dgm:cxn modelId="{645EE3E4-9DF0-442D-A619-670C948AD617}" type="presOf" srcId="{0CB8C26A-9388-4CB4-9389-FA17F6D01495}" destId="{2C336C36-CB3E-478F-88C4-D13459E33BFF}" srcOrd="0" destOrd="0" presId="urn:microsoft.com/office/officeart/2005/8/layout/hProcess4"/>
    <dgm:cxn modelId="{A2F468E7-8304-447A-B6DD-1A04455D48D3}" srcId="{E17C48B0-0AD7-42F6-BBC9-2E9F12192D5D}" destId="{8D2529BC-AA62-48A0-970F-14AD26F4178C}" srcOrd="2" destOrd="0" parTransId="{FBCBD390-71A6-4454-9354-6291139C6765}" sibTransId="{132473C3-2833-4860-AD37-8A2620CC41F0}"/>
    <dgm:cxn modelId="{D17491E7-D43E-4814-A0DF-F614B90FCFB6}" type="presOf" srcId="{06EDC0FE-05F0-4793-8821-8C4B4BEC9679}" destId="{D5AE46FF-640B-4EBC-B8D0-FA24525651B7}" srcOrd="0" destOrd="0" presId="urn:microsoft.com/office/officeart/2005/8/layout/hProcess4"/>
    <dgm:cxn modelId="{FFCA33E9-0E73-4837-A944-1A8214D90815}" type="presOf" srcId="{871BDA8F-D04A-4F71-B554-31B5A060BC9F}" destId="{D63D081D-86EC-427E-A2EC-FEB69E164504}" srcOrd="0" destOrd="1" presId="urn:microsoft.com/office/officeart/2005/8/layout/hProcess4"/>
    <dgm:cxn modelId="{ADE038EA-7299-4634-BCD2-0DBE21FE4113}" type="presOf" srcId="{9B2E500D-0B41-4E39-BE63-94DD748F1CC8}" destId="{2C336C36-CB3E-478F-88C4-D13459E33BFF}" srcOrd="0" destOrd="1" presId="urn:microsoft.com/office/officeart/2005/8/layout/hProcess4"/>
    <dgm:cxn modelId="{32DEBFEC-1ED1-4BB4-B293-C85AE834590E}" type="presOf" srcId="{A8FA073F-FEA4-4E80-9124-219E3BA7A30F}" destId="{ADFE99D1-1149-4080-9B75-680F3DCFB6E1}" srcOrd="0" destOrd="0" presId="urn:microsoft.com/office/officeart/2005/8/layout/hProcess4"/>
    <dgm:cxn modelId="{D37C6CF3-CBB3-48C7-ABDA-D1B59C8D4F12}" srcId="{1922D9AD-9358-41C4-AA8B-A08A7C2AEE60}" destId="{06EDC0FE-05F0-4793-8821-8C4B4BEC9679}" srcOrd="0" destOrd="0" parTransId="{043F11FE-2CD1-4FC9-B048-3D2B7E702450}" sibTransId="{767333E6-3034-41F1-AF70-A7572474EEB7}"/>
    <dgm:cxn modelId="{EA7943F8-28C4-4D05-8780-CCDE95252B81}" type="presOf" srcId="{CD8465DF-78A3-436A-BE34-4C0E2EB13107}" destId="{8EC9A5F8-FB71-463D-99EF-1DCA671F39B1}" srcOrd="0" destOrd="1" presId="urn:microsoft.com/office/officeart/2005/8/layout/hProcess4"/>
    <dgm:cxn modelId="{3FA56B85-FA94-4BAC-B92E-3645FA86B7A6}" type="presParOf" srcId="{49CC8845-750F-4FEF-AFEE-DBF54EEB1990}" destId="{EEE32134-BD4B-4220-BBE1-F17E18946E60}" srcOrd="0" destOrd="0" presId="urn:microsoft.com/office/officeart/2005/8/layout/hProcess4"/>
    <dgm:cxn modelId="{84124664-9B51-4D7A-AF07-9F04011258A5}" type="presParOf" srcId="{49CC8845-750F-4FEF-AFEE-DBF54EEB1990}" destId="{2F10C00D-D806-4967-B824-329B65DA612C}" srcOrd="1" destOrd="0" presId="urn:microsoft.com/office/officeart/2005/8/layout/hProcess4"/>
    <dgm:cxn modelId="{D69D2733-D942-486E-80D7-89EFFCE71046}" type="presParOf" srcId="{49CC8845-750F-4FEF-AFEE-DBF54EEB1990}" destId="{B4B37B73-80B4-4614-A822-11BF4E2281AC}" srcOrd="2" destOrd="0" presId="urn:microsoft.com/office/officeart/2005/8/layout/hProcess4"/>
    <dgm:cxn modelId="{C01F25D7-D4E1-4363-B94B-AFA4AC2A761C}" type="presParOf" srcId="{B4B37B73-80B4-4614-A822-11BF4E2281AC}" destId="{FAF256FF-DE46-4E59-A337-A86C42CC5E5F}" srcOrd="0" destOrd="0" presId="urn:microsoft.com/office/officeart/2005/8/layout/hProcess4"/>
    <dgm:cxn modelId="{D7C7FB17-CED5-4912-BE6F-4A7E177ECB1D}" type="presParOf" srcId="{FAF256FF-DE46-4E59-A337-A86C42CC5E5F}" destId="{0B6EC66B-A9D3-4AC9-8A23-317042D6571F}" srcOrd="0" destOrd="0" presId="urn:microsoft.com/office/officeart/2005/8/layout/hProcess4"/>
    <dgm:cxn modelId="{10427EF3-0696-45A3-B265-DAF7C83ED45F}" type="presParOf" srcId="{FAF256FF-DE46-4E59-A337-A86C42CC5E5F}" destId="{1B62E00C-CD3B-49FE-9AF9-F76F1B0F2535}" srcOrd="1" destOrd="0" presId="urn:microsoft.com/office/officeart/2005/8/layout/hProcess4"/>
    <dgm:cxn modelId="{F53A28AA-7AFD-41DD-BD88-805049606586}" type="presParOf" srcId="{FAF256FF-DE46-4E59-A337-A86C42CC5E5F}" destId="{B38EAD8E-EFD4-41C7-85FF-2DCBC26A611C}" srcOrd="2" destOrd="0" presId="urn:microsoft.com/office/officeart/2005/8/layout/hProcess4"/>
    <dgm:cxn modelId="{8C1A75F9-7404-42C7-849C-02D6C0477379}" type="presParOf" srcId="{FAF256FF-DE46-4E59-A337-A86C42CC5E5F}" destId="{3B284F1B-A932-45CB-B8B1-211105EC2C92}" srcOrd="3" destOrd="0" presId="urn:microsoft.com/office/officeart/2005/8/layout/hProcess4"/>
    <dgm:cxn modelId="{88FB9A92-6B6A-472A-8275-9A69F1F84B9B}" type="presParOf" srcId="{FAF256FF-DE46-4E59-A337-A86C42CC5E5F}" destId="{AA2E5056-8D3E-4172-A727-92FC276A5360}" srcOrd="4" destOrd="0" presId="urn:microsoft.com/office/officeart/2005/8/layout/hProcess4"/>
    <dgm:cxn modelId="{A0DE2DF9-28C7-4010-BA40-5224D1CBB923}" type="presParOf" srcId="{B4B37B73-80B4-4614-A822-11BF4E2281AC}" destId="{682B2929-73CF-4037-8983-3EC0C57575B2}" srcOrd="1" destOrd="0" presId="urn:microsoft.com/office/officeart/2005/8/layout/hProcess4"/>
    <dgm:cxn modelId="{45D6474D-247F-4C00-8644-30A7D7F48246}" type="presParOf" srcId="{B4B37B73-80B4-4614-A822-11BF4E2281AC}" destId="{DEBFE486-2991-4402-A53C-FDE2B9586540}" srcOrd="2" destOrd="0" presId="urn:microsoft.com/office/officeart/2005/8/layout/hProcess4"/>
    <dgm:cxn modelId="{3B650C50-8894-412E-A5B2-DD779F59759D}" type="presParOf" srcId="{DEBFE486-2991-4402-A53C-FDE2B9586540}" destId="{4B5FDF08-0ADC-488E-9CB3-C0E8A60B384D}" srcOrd="0" destOrd="0" presId="urn:microsoft.com/office/officeart/2005/8/layout/hProcess4"/>
    <dgm:cxn modelId="{AE6794A8-BE8C-4402-9A8C-29CEEF84C302}" type="presParOf" srcId="{DEBFE486-2991-4402-A53C-FDE2B9586540}" destId="{D63D081D-86EC-427E-A2EC-FEB69E164504}" srcOrd="1" destOrd="0" presId="urn:microsoft.com/office/officeart/2005/8/layout/hProcess4"/>
    <dgm:cxn modelId="{F70CCA08-C29F-44E5-8079-348592D38BF0}" type="presParOf" srcId="{DEBFE486-2991-4402-A53C-FDE2B9586540}" destId="{D2CB1EC6-23FB-456C-9055-75E0376432E6}" srcOrd="2" destOrd="0" presId="urn:microsoft.com/office/officeart/2005/8/layout/hProcess4"/>
    <dgm:cxn modelId="{40C06B1D-07ED-4A2C-A98C-C036A1F2F583}" type="presParOf" srcId="{DEBFE486-2991-4402-A53C-FDE2B9586540}" destId="{3296171C-1939-4FFC-8ECD-F092F12B6AB2}" srcOrd="3" destOrd="0" presId="urn:microsoft.com/office/officeart/2005/8/layout/hProcess4"/>
    <dgm:cxn modelId="{8D9F6A9E-B736-440E-9217-E3749DA83899}" type="presParOf" srcId="{DEBFE486-2991-4402-A53C-FDE2B9586540}" destId="{D099CE92-3114-4E9D-9F2C-EAB1C2FB1CDE}" srcOrd="4" destOrd="0" presId="urn:microsoft.com/office/officeart/2005/8/layout/hProcess4"/>
    <dgm:cxn modelId="{A0E587D7-99D0-4629-9582-350449FB5064}" type="presParOf" srcId="{B4B37B73-80B4-4614-A822-11BF4E2281AC}" destId="{A5BDA950-2E9A-41AD-B0C5-B2647B6719B4}" srcOrd="3" destOrd="0" presId="urn:microsoft.com/office/officeart/2005/8/layout/hProcess4"/>
    <dgm:cxn modelId="{3DDE2B7D-B10D-47C5-B6EB-07A09D806789}" type="presParOf" srcId="{B4B37B73-80B4-4614-A822-11BF4E2281AC}" destId="{EA421F93-F710-4F83-8E7B-0E07E193EE36}" srcOrd="4" destOrd="0" presId="urn:microsoft.com/office/officeart/2005/8/layout/hProcess4"/>
    <dgm:cxn modelId="{373CACEE-CC3F-48BB-963F-586F6846DB0E}" type="presParOf" srcId="{EA421F93-F710-4F83-8E7B-0E07E193EE36}" destId="{4E02ACFB-2CC9-42C1-A46D-151C51BD973B}" srcOrd="0" destOrd="0" presId="urn:microsoft.com/office/officeart/2005/8/layout/hProcess4"/>
    <dgm:cxn modelId="{EAB50D12-CA2E-4BCA-933D-CA039C249419}" type="presParOf" srcId="{EA421F93-F710-4F83-8E7B-0E07E193EE36}" destId="{8EC9A5F8-FB71-463D-99EF-1DCA671F39B1}" srcOrd="1" destOrd="0" presId="urn:microsoft.com/office/officeart/2005/8/layout/hProcess4"/>
    <dgm:cxn modelId="{B7D74D44-33D7-41A4-9BAC-49E1C5935AD4}" type="presParOf" srcId="{EA421F93-F710-4F83-8E7B-0E07E193EE36}" destId="{A0848730-A4CF-47B9-9F97-4869EF96FA23}" srcOrd="2" destOrd="0" presId="urn:microsoft.com/office/officeart/2005/8/layout/hProcess4"/>
    <dgm:cxn modelId="{268D53D3-E78C-4E4C-90A1-90755AEB255F}" type="presParOf" srcId="{EA421F93-F710-4F83-8E7B-0E07E193EE36}" destId="{AD1228E0-C14B-4400-8D42-88A80080B791}" srcOrd="3" destOrd="0" presId="urn:microsoft.com/office/officeart/2005/8/layout/hProcess4"/>
    <dgm:cxn modelId="{9FAB6EE2-B53F-40E0-9AB5-13FAFB4D734D}" type="presParOf" srcId="{EA421F93-F710-4F83-8E7B-0E07E193EE36}" destId="{6BE155BC-2DDC-4213-A9FA-89C0C30B0EED}" srcOrd="4" destOrd="0" presId="urn:microsoft.com/office/officeart/2005/8/layout/hProcess4"/>
    <dgm:cxn modelId="{B55701CF-D51B-4216-A460-1B03FEAA19A9}" type="presParOf" srcId="{B4B37B73-80B4-4614-A822-11BF4E2281AC}" destId="{ADFE99D1-1149-4080-9B75-680F3DCFB6E1}" srcOrd="5" destOrd="0" presId="urn:microsoft.com/office/officeart/2005/8/layout/hProcess4"/>
    <dgm:cxn modelId="{99431940-5C7E-4119-AFDB-BC08A87E50B4}" type="presParOf" srcId="{B4B37B73-80B4-4614-A822-11BF4E2281AC}" destId="{6A3E432A-B0F6-43AF-9BAA-5FE4274AED18}" srcOrd="6" destOrd="0" presId="urn:microsoft.com/office/officeart/2005/8/layout/hProcess4"/>
    <dgm:cxn modelId="{9403CCE7-C6C1-4BD7-B590-9678979744F3}" type="presParOf" srcId="{6A3E432A-B0F6-43AF-9BAA-5FE4274AED18}" destId="{CE16F8E6-41C7-414E-AFBD-83779012E9DA}" srcOrd="0" destOrd="0" presId="urn:microsoft.com/office/officeart/2005/8/layout/hProcess4"/>
    <dgm:cxn modelId="{EE194B20-0DAF-40BB-A14B-7F5ED3DE209B}" type="presParOf" srcId="{6A3E432A-B0F6-43AF-9BAA-5FE4274AED18}" destId="{D5AE46FF-640B-4EBC-B8D0-FA24525651B7}" srcOrd="1" destOrd="0" presId="urn:microsoft.com/office/officeart/2005/8/layout/hProcess4"/>
    <dgm:cxn modelId="{0D29FB95-5917-44FE-8785-62B24BF5563A}" type="presParOf" srcId="{6A3E432A-B0F6-43AF-9BAA-5FE4274AED18}" destId="{F16914B9-C2A8-45E3-9DA7-181E7141F99E}" srcOrd="2" destOrd="0" presId="urn:microsoft.com/office/officeart/2005/8/layout/hProcess4"/>
    <dgm:cxn modelId="{CF5C7939-51BA-4488-89B1-04A9A37F3D83}" type="presParOf" srcId="{6A3E432A-B0F6-43AF-9BAA-5FE4274AED18}" destId="{1138E1D5-266D-45DF-A04B-A622AFAC63E9}" srcOrd="3" destOrd="0" presId="urn:microsoft.com/office/officeart/2005/8/layout/hProcess4"/>
    <dgm:cxn modelId="{E18B55EA-A698-44BE-87AA-7D362BBF5F79}" type="presParOf" srcId="{6A3E432A-B0F6-43AF-9BAA-5FE4274AED18}" destId="{7FC609E0-A444-48E2-8DF7-B69313D05AB0}" srcOrd="4" destOrd="0" presId="urn:microsoft.com/office/officeart/2005/8/layout/hProcess4"/>
    <dgm:cxn modelId="{504237A4-A373-4B35-95BB-E42543CB1E70}" type="presParOf" srcId="{B4B37B73-80B4-4614-A822-11BF4E2281AC}" destId="{DB358705-0BA5-487E-87CF-23EC3AC5EF0A}" srcOrd="7" destOrd="0" presId="urn:microsoft.com/office/officeart/2005/8/layout/hProcess4"/>
    <dgm:cxn modelId="{CF4B3DF3-4A86-46D7-ABDE-0FCE9597BE68}" type="presParOf" srcId="{B4B37B73-80B4-4614-A822-11BF4E2281AC}" destId="{F787E130-30E7-4EBE-A026-DF9C4C6FDDCD}" srcOrd="8" destOrd="0" presId="urn:microsoft.com/office/officeart/2005/8/layout/hProcess4"/>
    <dgm:cxn modelId="{5A7C73B4-4606-4027-8F95-CD5C36E81D37}" type="presParOf" srcId="{F787E130-30E7-4EBE-A026-DF9C4C6FDDCD}" destId="{4027E417-E884-42A4-BDEB-EE2E255634EA}" srcOrd="0" destOrd="0" presId="urn:microsoft.com/office/officeart/2005/8/layout/hProcess4"/>
    <dgm:cxn modelId="{CA81CD2E-C4C7-406E-8CFA-B822A5EFD340}" type="presParOf" srcId="{F787E130-30E7-4EBE-A026-DF9C4C6FDDCD}" destId="{2C336C36-CB3E-478F-88C4-D13459E33BFF}" srcOrd="1" destOrd="0" presId="urn:microsoft.com/office/officeart/2005/8/layout/hProcess4"/>
    <dgm:cxn modelId="{E721835A-993A-43BC-9CDD-F82640FD91CE}" type="presParOf" srcId="{F787E130-30E7-4EBE-A026-DF9C4C6FDDCD}" destId="{5C8E6E4C-7EDB-45D2-A9D3-4D7967415B0F}" srcOrd="2" destOrd="0" presId="urn:microsoft.com/office/officeart/2005/8/layout/hProcess4"/>
    <dgm:cxn modelId="{CDE4F75C-26C6-4AA6-9A9D-C1D34F7E79B9}" type="presParOf" srcId="{F787E130-30E7-4EBE-A026-DF9C4C6FDDCD}" destId="{55F0E937-3629-42FF-935B-4A8430AFBDA6}" srcOrd="3" destOrd="0" presId="urn:microsoft.com/office/officeart/2005/8/layout/hProcess4"/>
    <dgm:cxn modelId="{AAB91C8B-E99C-4F90-B283-01BA2B57560F}" type="presParOf" srcId="{F787E130-30E7-4EBE-A026-DF9C4C6FDDCD}" destId="{61CB79C0-4481-45E7-A6E1-E4F2E6EC9FA6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A7C9C54-AFDC-420C-BF71-C09A34B1129A}" type="doc">
      <dgm:prSet loTypeId="urn:microsoft.com/office/officeart/2005/8/layout/process3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ID"/>
        </a:p>
      </dgm:t>
    </dgm:pt>
    <dgm:pt modelId="{E0890CE6-82C6-439A-A4FB-4E520AA647DB}">
      <dgm:prSet phldrT="[Text]"/>
      <dgm:spPr/>
      <dgm:t>
        <a:bodyPr/>
        <a:lstStyle/>
        <a:p>
          <a:pPr>
            <a:buNone/>
          </a:pPr>
          <a:r>
            <a:rPr lang="en-US" dirty="0"/>
            <a:t>Feature Extraction</a:t>
          </a:r>
          <a:endParaRPr lang="en-ID" dirty="0"/>
        </a:p>
      </dgm:t>
    </dgm:pt>
    <dgm:pt modelId="{977E511F-95D4-4CA5-9A50-CDA67FD300CB}" type="parTrans" cxnId="{615047E3-D64A-46BE-9EEF-2F93D32570E7}">
      <dgm:prSet/>
      <dgm:spPr/>
      <dgm:t>
        <a:bodyPr/>
        <a:lstStyle/>
        <a:p>
          <a:endParaRPr lang="en-ID"/>
        </a:p>
      </dgm:t>
    </dgm:pt>
    <dgm:pt modelId="{037DFB41-4F08-48DE-B682-CE5F9CB24526}" type="sibTrans" cxnId="{615047E3-D64A-46BE-9EEF-2F93D32570E7}">
      <dgm:prSet/>
      <dgm:spPr/>
      <dgm:t>
        <a:bodyPr/>
        <a:lstStyle/>
        <a:p>
          <a:endParaRPr lang="en-ID"/>
        </a:p>
      </dgm:t>
    </dgm:pt>
    <dgm:pt modelId="{AC5E8654-4C6D-427C-8796-0399BB0F9082}">
      <dgm:prSet/>
      <dgm:spPr/>
      <dgm:t>
        <a:bodyPr/>
        <a:lstStyle/>
        <a:p>
          <a:pPr algn="l">
            <a:buFont typeface="+mj-lt"/>
            <a:buAutoNum type="arabicPeriod"/>
          </a:pPr>
          <a:r>
            <a:rPr lang="en-US" b="0" dirty="0"/>
            <a:t>Total Purchase</a:t>
          </a:r>
          <a:endParaRPr lang="en-ID" b="0" dirty="0"/>
        </a:p>
      </dgm:t>
    </dgm:pt>
    <dgm:pt modelId="{7159598B-268A-410E-A386-25F827885C6B}" type="parTrans" cxnId="{4BC07F6B-8B4E-4947-89B4-0CFC078048A2}">
      <dgm:prSet/>
      <dgm:spPr/>
      <dgm:t>
        <a:bodyPr/>
        <a:lstStyle/>
        <a:p>
          <a:endParaRPr lang="en-ID"/>
        </a:p>
      </dgm:t>
    </dgm:pt>
    <dgm:pt modelId="{581E6B60-903D-4CF5-87BD-DE42EA107996}" type="sibTrans" cxnId="{4BC07F6B-8B4E-4947-89B4-0CFC078048A2}">
      <dgm:prSet/>
      <dgm:spPr/>
      <dgm:t>
        <a:bodyPr/>
        <a:lstStyle/>
        <a:p>
          <a:endParaRPr lang="en-ID"/>
        </a:p>
      </dgm:t>
    </dgm:pt>
    <dgm:pt modelId="{28C3F439-3A6D-4B65-915A-843A2F712223}">
      <dgm:prSet/>
      <dgm:spPr/>
      <dgm:t>
        <a:bodyPr/>
        <a:lstStyle/>
        <a:p>
          <a:pPr algn="l">
            <a:buFont typeface="+mj-lt"/>
            <a:buAutoNum type="arabicPeriod"/>
          </a:pPr>
          <a:r>
            <a:rPr lang="en-US" b="0" dirty="0"/>
            <a:t>Total Spending</a:t>
          </a:r>
          <a:endParaRPr lang="en-ID" b="0" dirty="0"/>
        </a:p>
      </dgm:t>
    </dgm:pt>
    <dgm:pt modelId="{CE075E58-E299-40B9-8829-89E205F07739}" type="parTrans" cxnId="{DF1BA59F-51D1-4748-9456-D0C2507D8C4E}">
      <dgm:prSet/>
      <dgm:spPr/>
      <dgm:t>
        <a:bodyPr/>
        <a:lstStyle/>
        <a:p>
          <a:endParaRPr lang="en-ID"/>
        </a:p>
      </dgm:t>
    </dgm:pt>
    <dgm:pt modelId="{F5440D0A-BDFF-4803-B256-BEC5EE9E28C7}" type="sibTrans" cxnId="{DF1BA59F-51D1-4748-9456-D0C2507D8C4E}">
      <dgm:prSet/>
      <dgm:spPr/>
      <dgm:t>
        <a:bodyPr/>
        <a:lstStyle/>
        <a:p>
          <a:endParaRPr lang="en-ID"/>
        </a:p>
      </dgm:t>
    </dgm:pt>
    <dgm:pt modelId="{7ABC2B01-3192-4B44-9C3C-BAF8173F87B4}">
      <dgm:prSet/>
      <dgm:spPr/>
      <dgm:t>
        <a:bodyPr/>
        <a:lstStyle/>
        <a:p>
          <a:pPr algn="l">
            <a:buFont typeface="+mj-lt"/>
            <a:buAutoNum type="arabicPeriod"/>
          </a:pPr>
          <a:r>
            <a:rPr lang="en-US" b="0" dirty="0"/>
            <a:t>Total Offers, dan 10 </a:t>
          </a:r>
          <a:r>
            <a:rPr lang="en-US" b="0" dirty="0" err="1"/>
            <a:t>lainnya</a:t>
          </a:r>
          <a:r>
            <a:rPr lang="en-US" b="0" dirty="0"/>
            <a:t>.</a:t>
          </a:r>
          <a:endParaRPr lang="en-ID" b="0" dirty="0"/>
        </a:p>
      </dgm:t>
    </dgm:pt>
    <dgm:pt modelId="{89A64CDF-C8D7-4D9D-933B-E14D9E847242}" type="parTrans" cxnId="{4B482C27-0E85-461B-8E31-8C7DC925ACFE}">
      <dgm:prSet/>
      <dgm:spPr/>
      <dgm:t>
        <a:bodyPr/>
        <a:lstStyle/>
        <a:p>
          <a:endParaRPr lang="en-ID"/>
        </a:p>
      </dgm:t>
    </dgm:pt>
    <dgm:pt modelId="{EDEB267B-CFC0-477C-A3C4-59569C4C44C0}" type="sibTrans" cxnId="{4B482C27-0E85-461B-8E31-8C7DC925ACFE}">
      <dgm:prSet/>
      <dgm:spPr/>
      <dgm:t>
        <a:bodyPr/>
        <a:lstStyle/>
        <a:p>
          <a:endParaRPr lang="en-ID"/>
        </a:p>
      </dgm:t>
    </dgm:pt>
    <dgm:pt modelId="{53CC61F3-9920-4EBE-9441-78DA244740B2}">
      <dgm:prSet/>
      <dgm:spPr/>
      <dgm:t>
        <a:bodyPr/>
        <a:lstStyle/>
        <a:p>
          <a:pPr algn="l">
            <a:buFont typeface="+mj-lt"/>
            <a:buAutoNum type="arabicPeriod"/>
          </a:pPr>
          <a:r>
            <a:rPr lang="en-US" b="0" dirty="0"/>
            <a:t>Customer Lifespan</a:t>
          </a:r>
          <a:endParaRPr lang="en-ID" b="0" dirty="0"/>
        </a:p>
      </dgm:t>
    </dgm:pt>
    <dgm:pt modelId="{7830EA3D-B2F6-43ED-9AA4-664D23B3223B}" type="sibTrans" cxnId="{29D8DAE7-E26E-4623-98E8-FA679678C5EA}">
      <dgm:prSet/>
      <dgm:spPr/>
      <dgm:t>
        <a:bodyPr/>
        <a:lstStyle/>
        <a:p>
          <a:endParaRPr lang="en-ID"/>
        </a:p>
      </dgm:t>
    </dgm:pt>
    <dgm:pt modelId="{4D5034DD-57AE-418D-9C08-597A8EF8C327}" type="parTrans" cxnId="{29D8DAE7-E26E-4623-98E8-FA679678C5EA}">
      <dgm:prSet/>
      <dgm:spPr/>
      <dgm:t>
        <a:bodyPr/>
        <a:lstStyle/>
        <a:p>
          <a:endParaRPr lang="en-ID"/>
        </a:p>
      </dgm:t>
    </dgm:pt>
    <dgm:pt modelId="{FF6E8CFB-8A9A-42E6-BE51-13AE67B40532}">
      <dgm:prSet/>
      <dgm:spPr/>
      <dgm:t>
        <a:bodyPr/>
        <a:lstStyle/>
        <a:p>
          <a:pPr algn="l">
            <a:buFont typeface="+mj-lt"/>
            <a:buAutoNum type="arabicPeriod"/>
          </a:pPr>
          <a:r>
            <a:rPr lang="en-US" b="0" dirty="0"/>
            <a:t>RFM Cat</a:t>
          </a:r>
          <a:endParaRPr lang="en-ID" b="0" dirty="0"/>
        </a:p>
      </dgm:t>
    </dgm:pt>
    <dgm:pt modelId="{2E01C3CF-54E0-4D91-8846-88A7E320D407}" type="sibTrans" cxnId="{64BA22BB-BC13-493D-BCCC-B6939927F33A}">
      <dgm:prSet/>
      <dgm:spPr/>
      <dgm:t>
        <a:bodyPr/>
        <a:lstStyle/>
        <a:p>
          <a:endParaRPr lang="en-ID"/>
        </a:p>
      </dgm:t>
    </dgm:pt>
    <dgm:pt modelId="{F41DE575-539C-4139-A85F-4E6B2A6A163A}" type="parTrans" cxnId="{64BA22BB-BC13-493D-BCCC-B6939927F33A}">
      <dgm:prSet/>
      <dgm:spPr/>
      <dgm:t>
        <a:bodyPr/>
        <a:lstStyle/>
        <a:p>
          <a:endParaRPr lang="en-ID"/>
        </a:p>
      </dgm:t>
    </dgm:pt>
    <dgm:pt modelId="{38899A17-F8C7-4FB4-843A-767D1BBE8095}">
      <dgm:prSet/>
      <dgm:spPr/>
      <dgm:t>
        <a:bodyPr/>
        <a:lstStyle/>
        <a:p>
          <a:r>
            <a:rPr lang="en-US" dirty="0"/>
            <a:t>Encoding Categorical</a:t>
          </a:r>
          <a:endParaRPr lang="en-ID" dirty="0"/>
        </a:p>
      </dgm:t>
    </dgm:pt>
    <dgm:pt modelId="{B30027C8-F967-48E3-9638-D411F00BC594}" type="parTrans" cxnId="{DD7C01BF-EA5D-48FB-B367-6026BA05601D}">
      <dgm:prSet/>
      <dgm:spPr/>
      <dgm:t>
        <a:bodyPr/>
        <a:lstStyle/>
        <a:p>
          <a:endParaRPr lang="en-ID"/>
        </a:p>
      </dgm:t>
    </dgm:pt>
    <dgm:pt modelId="{A5D65765-6CB2-4B96-9EA3-46D0FAB84E98}" type="sibTrans" cxnId="{DD7C01BF-EA5D-48FB-B367-6026BA05601D}">
      <dgm:prSet/>
      <dgm:spPr/>
      <dgm:t>
        <a:bodyPr/>
        <a:lstStyle/>
        <a:p>
          <a:endParaRPr lang="en-ID"/>
        </a:p>
      </dgm:t>
    </dgm:pt>
    <dgm:pt modelId="{3E5D1873-EBE3-4B8D-9E4B-CE3DE52C0143}">
      <dgm:prSet/>
      <dgm:spPr/>
      <dgm:t>
        <a:bodyPr/>
        <a:lstStyle/>
        <a:p>
          <a:pPr>
            <a:buFont typeface="+mj-lt"/>
            <a:buAutoNum type="arabicPeriod"/>
          </a:pPr>
          <a:r>
            <a:rPr lang="en-US" dirty="0"/>
            <a:t>Ordinal Encoding</a:t>
          </a:r>
        </a:p>
      </dgm:t>
    </dgm:pt>
    <dgm:pt modelId="{87736874-3183-4EA9-B53E-01D214ECEFD3}" type="parTrans" cxnId="{EC9AC0ED-27EB-4B09-887A-DE836240F61D}">
      <dgm:prSet/>
      <dgm:spPr/>
      <dgm:t>
        <a:bodyPr/>
        <a:lstStyle/>
        <a:p>
          <a:endParaRPr lang="en-ID"/>
        </a:p>
      </dgm:t>
    </dgm:pt>
    <dgm:pt modelId="{2DEED2E9-8F31-4A5A-BF47-B812617A83EE}" type="sibTrans" cxnId="{EC9AC0ED-27EB-4B09-887A-DE836240F61D}">
      <dgm:prSet/>
      <dgm:spPr/>
      <dgm:t>
        <a:bodyPr/>
        <a:lstStyle/>
        <a:p>
          <a:endParaRPr lang="en-ID"/>
        </a:p>
      </dgm:t>
    </dgm:pt>
    <dgm:pt modelId="{9B63CA17-EFE4-4494-AA4D-257A1A7A7A21}">
      <dgm:prSet/>
      <dgm:spPr/>
      <dgm:t>
        <a:bodyPr/>
        <a:lstStyle/>
        <a:p>
          <a:r>
            <a:rPr lang="en-US" dirty="0"/>
            <a:t>Primary Needs</a:t>
          </a:r>
          <a:endParaRPr lang="en-ID" dirty="0"/>
        </a:p>
      </dgm:t>
    </dgm:pt>
    <dgm:pt modelId="{84A45E28-F6E7-465A-814D-DDF615E5DA60}" type="parTrans" cxnId="{0C1A9864-FDC5-4665-9633-885A287F0A30}">
      <dgm:prSet/>
      <dgm:spPr/>
      <dgm:t>
        <a:bodyPr/>
        <a:lstStyle/>
        <a:p>
          <a:endParaRPr lang="en-ID"/>
        </a:p>
      </dgm:t>
    </dgm:pt>
    <dgm:pt modelId="{B6B1C33C-23F7-4396-86B8-AA7CA8FD9F1A}" type="sibTrans" cxnId="{0C1A9864-FDC5-4665-9633-885A287F0A30}">
      <dgm:prSet/>
      <dgm:spPr/>
      <dgm:t>
        <a:bodyPr/>
        <a:lstStyle/>
        <a:p>
          <a:endParaRPr lang="en-ID"/>
        </a:p>
      </dgm:t>
    </dgm:pt>
    <dgm:pt modelId="{51D093F5-ED06-4261-A4B2-2D4C9B312BF3}">
      <dgm:prSet/>
      <dgm:spPr/>
      <dgm:t>
        <a:bodyPr/>
        <a:lstStyle/>
        <a:p>
          <a:pPr>
            <a:buFont typeface="+mj-lt"/>
            <a:buAutoNum type="arabicPeriod"/>
          </a:pPr>
          <a:r>
            <a:rPr lang="en-ID" dirty="0"/>
            <a:t>Manual Encoding</a:t>
          </a:r>
        </a:p>
      </dgm:t>
    </dgm:pt>
    <dgm:pt modelId="{B5D9F09C-E388-4C82-9111-9989E3094925}" type="parTrans" cxnId="{9AA59159-35CA-42F6-A179-7662D2D9A8D4}">
      <dgm:prSet/>
      <dgm:spPr/>
      <dgm:t>
        <a:bodyPr/>
        <a:lstStyle/>
        <a:p>
          <a:endParaRPr lang="en-ID"/>
        </a:p>
      </dgm:t>
    </dgm:pt>
    <dgm:pt modelId="{0CFF627F-2C40-465F-ABF0-7CB614EDB2AD}" type="sibTrans" cxnId="{9AA59159-35CA-42F6-A179-7662D2D9A8D4}">
      <dgm:prSet/>
      <dgm:spPr/>
      <dgm:t>
        <a:bodyPr/>
        <a:lstStyle/>
        <a:p>
          <a:endParaRPr lang="en-ID"/>
        </a:p>
      </dgm:t>
    </dgm:pt>
    <dgm:pt modelId="{447AFEC1-A109-4AC2-88FA-C19A5FE6DF38}">
      <dgm:prSet/>
      <dgm:spPr/>
      <dgm:t>
        <a:bodyPr/>
        <a:lstStyle/>
        <a:p>
          <a:r>
            <a:rPr lang="en-US" dirty="0"/>
            <a:t>RFM Cat</a:t>
          </a:r>
          <a:endParaRPr lang="en-ID" dirty="0"/>
        </a:p>
      </dgm:t>
    </dgm:pt>
    <dgm:pt modelId="{4B0962A5-6CDA-4615-95B3-6F4C5828F89A}" type="parTrans" cxnId="{4737FA79-A3EE-4B00-A8E8-A7BE373E4FB7}">
      <dgm:prSet/>
      <dgm:spPr/>
      <dgm:t>
        <a:bodyPr/>
        <a:lstStyle/>
        <a:p>
          <a:endParaRPr lang="en-ID"/>
        </a:p>
      </dgm:t>
    </dgm:pt>
    <dgm:pt modelId="{3298B07A-8FA8-4A9E-BC71-20DE99312569}" type="sibTrans" cxnId="{4737FA79-A3EE-4B00-A8E8-A7BE373E4FB7}">
      <dgm:prSet/>
      <dgm:spPr/>
      <dgm:t>
        <a:bodyPr/>
        <a:lstStyle/>
        <a:p>
          <a:endParaRPr lang="en-ID"/>
        </a:p>
      </dgm:t>
    </dgm:pt>
    <dgm:pt modelId="{61B75144-465D-4728-9B1A-D417BEC61C43}">
      <dgm:prSet/>
      <dgm:spPr/>
      <dgm:t>
        <a:bodyPr/>
        <a:lstStyle/>
        <a:p>
          <a:r>
            <a:rPr lang="en-US" dirty="0"/>
            <a:t>Education</a:t>
          </a:r>
        </a:p>
      </dgm:t>
    </dgm:pt>
    <dgm:pt modelId="{851F8677-7ADD-4B88-BA1F-9BAAB6A047B7}" type="parTrans" cxnId="{E65B6B25-CB02-44AB-8F80-127F08789243}">
      <dgm:prSet/>
      <dgm:spPr/>
      <dgm:t>
        <a:bodyPr/>
        <a:lstStyle/>
        <a:p>
          <a:endParaRPr lang="en-ID"/>
        </a:p>
      </dgm:t>
    </dgm:pt>
    <dgm:pt modelId="{5C0EB50A-3D6D-4FF5-AB43-0873839C1B6F}" type="sibTrans" cxnId="{E65B6B25-CB02-44AB-8F80-127F08789243}">
      <dgm:prSet/>
      <dgm:spPr/>
      <dgm:t>
        <a:bodyPr/>
        <a:lstStyle/>
        <a:p>
          <a:endParaRPr lang="en-ID"/>
        </a:p>
      </dgm:t>
    </dgm:pt>
    <dgm:pt modelId="{C9FDACFB-5652-46C8-A61E-AADE7501A7D3}">
      <dgm:prSet/>
      <dgm:spPr/>
      <dgm:t>
        <a:bodyPr/>
        <a:lstStyle/>
        <a:p>
          <a:r>
            <a:rPr lang="en-US" dirty="0"/>
            <a:t>Marital Status</a:t>
          </a:r>
        </a:p>
      </dgm:t>
    </dgm:pt>
    <dgm:pt modelId="{356C2CBB-BF97-42D0-B052-6621DBD765F7}" type="parTrans" cxnId="{66EC9030-324A-48C3-B425-884EA5BF89D9}">
      <dgm:prSet/>
      <dgm:spPr/>
      <dgm:t>
        <a:bodyPr/>
        <a:lstStyle/>
        <a:p>
          <a:endParaRPr lang="en-ID"/>
        </a:p>
      </dgm:t>
    </dgm:pt>
    <dgm:pt modelId="{D6D3C546-F5EF-49BB-9D84-E8EEDB0DA144}" type="sibTrans" cxnId="{66EC9030-324A-48C3-B425-884EA5BF89D9}">
      <dgm:prSet/>
      <dgm:spPr/>
      <dgm:t>
        <a:bodyPr/>
        <a:lstStyle/>
        <a:p>
          <a:endParaRPr lang="en-ID"/>
        </a:p>
      </dgm:t>
    </dgm:pt>
    <dgm:pt modelId="{C951FFA9-02B6-4F89-85D9-40A8F2C8EA8B}">
      <dgm:prSet/>
      <dgm:spPr/>
      <dgm:t>
        <a:bodyPr/>
        <a:lstStyle/>
        <a:p>
          <a:r>
            <a:rPr lang="en-US" dirty="0"/>
            <a:t>Relationship Status</a:t>
          </a:r>
          <a:endParaRPr lang="en-ID" dirty="0"/>
        </a:p>
      </dgm:t>
    </dgm:pt>
    <dgm:pt modelId="{55C3FFE5-2390-4EF8-9DAA-0CDE332CA2D5}" type="parTrans" cxnId="{88BAAB82-EB00-43F2-8CD9-759A6590EF84}">
      <dgm:prSet/>
      <dgm:spPr/>
      <dgm:t>
        <a:bodyPr/>
        <a:lstStyle/>
        <a:p>
          <a:endParaRPr lang="en-ID"/>
        </a:p>
      </dgm:t>
    </dgm:pt>
    <dgm:pt modelId="{B3D4D95D-4D37-46A1-8881-33E9700D62F1}" type="sibTrans" cxnId="{88BAAB82-EB00-43F2-8CD9-759A6590EF84}">
      <dgm:prSet/>
      <dgm:spPr/>
      <dgm:t>
        <a:bodyPr/>
        <a:lstStyle/>
        <a:p>
          <a:endParaRPr lang="en-ID"/>
        </a:p>
      </dgm:t>
    </dgm:pt>
    <dgm:pt modelId="{BEBF702C-CE2A-4004-96FB-6A0260248022}" type="pres">
      <dgm:prSet presAssocID="{1A7C9C54-AFDC-420C-BF71-C09A34B1129A}" presName="linearFlow" presStyleCnt="0">
        <dgm:presLayoutVars>
          <dgm:dir/>
          <dgm:animLvl val="lvl"/>
          <dgm:resizeHandles val="exact"/>
        </dgm:presLayoutVars>
      </dgm:prSet>
      <dgm:spPr/>
    </dgm:pt>
    <dgm:pt modelId="{3D3C8A1C-3C92-4DCA-9BF8-41F367D51A55}" type="pres">
      <dgm:prSet presAssocID="{E0890CE6-82C6-439A-A4FB-4E520AA647DB}" presName="composite" presStyleCnt="0"/>
      <dgm:spPr/>
    </dgm:pt>
    <dgm:pt modelId="{F4978669-EEC4-432C-BF0A-D19F7AB2D23D}" type="pres">
      <dgm:prSet presAssocID="{E0890CE6-82C6-439A-A4FB-4E520AA647DB}" presName="parTx" presStyleLbl="node1" presStyleIdx="0" presStyleCnt="2">
        <dgm:presLayoutVars>
          <dgm:chMax val="0"/>
          <dgm:chPref val="0"/>
          <dgm:bulletEnabled val="1"/>
        </dgm:presLayoutVars>
      </dgm:prSet>
      <dgm:spPr/>
    </dgm:pt>
    <dgm:pt modelId="{9937DBE9-1DA9-4F60-82BC-BC9BA8D096BE}" type="pres">
      <dgm:prSet presAssocID="{E0890CE6-82C6-439A-A4FB-4E520AA647DB}" presName="parSh" presStyleLbl="node1" presStyleIdx="0" presStyleCnt="2"/>
      <dgm:spPr/>
    </dgm:pt>
    <dgm:pt modelId="{4FBD4DF9-D879-4067-8A24-B1BB6EBFB9FA}" type="pres">
      <dgm:prSet presAssocID="{E0890CE6-82C6-439A-A4FB-4E520AA647DB}" presName="desTx" presStyleLbl="fgAcc1" presStyleIdx="0" presStyleCnt="2">
        <dgm:presLayoutVars>
          <dgm:bulletEnabled val="1"/>
        </dgm:presLayoutVars>
      </dgm:prSet>
      <dgm:spPr/>
    </dgm:pt>
    <dgm:pt modelId="{AFE91B2D-A9D9-495C-B830-50C902292053}" type="pres">
      <dgm:prSet presAssocID="{037DFB41-4F08-48DE-B682-CE5F9CB24526}" presName="sibTrans" presStyleLbl="sibTrans2D1" presStyleIdx="0" presStyleCnt="1"/>
      <dgm:spPr/>
    </dgm:pt>
    <dgm:pt modelId="{E6DBE0F9-64F7-483A-BED5-EFF2270D94BF}" type="pres">
      <dgm:prSet presAssocID="{037DFB41-4F08-48DE-B682-CE5F9CB24526}" presName="connTx" presStyleLbl="sibTrans2D1" presStyleIdx="0" presStyleCnt="1"/>
      <dgm:spPr/>
    </dgm:pt>
    <dgm:pt modelId="{622FDD40-8D86-492B-B8AF-02DB3F4064BE}" type="pres">
      <dgm:prSet presAssocID="{38899A17-F8C7-4FB4-843A-767D1BBE8095}" presName="composite" presStyleCnt="0"/>
      <dgm:spPr/>
    </dgm:pt>
    <dgm:pt modelId="{7329A268-2947-49AB-9204-AB65F0BF8050}" type="pres">
      <dgm:prSet presAssocID="{38899A17-F8C7-4FB4-843A-767D1BBE8095}" presName="parTx" presStyleLbl="node1" presStyleIdx="0" presStyleCnt="2">
        <dgm:presLayoutVars>
          <dgm:chMax val="0"/>
          <dgm:chPref val="0"/>
          <dgm:bulletEnabled val="1"/>
        </dgm:presLayoutVars>
      </dgm:prSet>
      <dgm:spPr/>
    </dgm:pt>
    <dgm:pt modelId="{511769CC-32CB-44B3-9FC9-361DE4EA8473}" type="pres">
      <dgm:prSet presAssocID="{38899A17-F8C7-4FB4-843A-767D1BBE8095}" presName="parSh" presStyleLbl="node1" presStyleIdx="1" presStyleCnt="2"/>
      <dgm:spPr/>
    </dgm:pt>
    <dgm:pt modelId="{DDCEAC7B-FDB4-4011-A790-52D12E7C532C}" type="pres">
      <dgm:prSet presAssocID="{38899A17-F8C7-4FB4-843A-767D1BBE8095}" presName="desTx" presStyleLbl="fgAcc1" presStyleIdx="1" presStyleCnt="2">
        <dgm:presLayoutVars>
          <dgm:bulletEnabled val="1"/>
        </dgm:presLayoutVars>
      </dgm:prSet>
      <dgm:spPr/>
    </dgm:pt>
  </dgm:ptLst>
  <dgm:cxnLst>
    <dgm:cxn modelId="{4B23930B-3CE6-4446-9DB9-FD29EF6503E6}" type="presOf" srcId="{FF6E8CFB-8A9A-42E6-BE51-13AE67B40532}" destId="{4FBD4DF9-D879-4067-8A24-B1BB6EBFB9FA}" srcOrd="0" destOrd="0" presId="urn:microsoft.com/office/officeart/2005/8/layout/process3"/>
    <dgm:cxn modelId="{99A6B915-C397-4641-97A7-445F0288A7AD}" type="presOf" srcId="{9B63CA17-EFE4-4494-AA4D-257A1A7A7A21}" destId="{DDCEAC7B-FDB4-4011-A790-52D12E7C532C}" srcOrd="0" destOrd="5" presId="urn:microsoft.com/office/officeart/2005/8/layout/process3"/>
    <dgm:cxn modelId="{DB3EFF23-BD86-4940-9C42-5D412C22A86D}" type="presOf" srcId="{AC5E8654-4C6D-427C-8796-0399BB0F9082}" destId="{4FBD4DF9-D879-4067-8A24-B1BB6EBFB9FA}" srcOrd="0" destOrd="2" presId="urn:microsoft.com/office/officeart/2005/8/layout/process3"/>
    <dgm:cxn modelId="{E65B6B25-CB02-44AB-8F80-127F08789243}" srcId="{3E5D1873-EBE3-4B8D-9E4B-CE3DE52C0143}" destId="{61B75144-465D-4728-9B1A-D417BEC61C43}" srcOrd="0" destOrd="0" parTransId="{851F8677-7ADD-4B88-BA1F-9BAAB6A047B7}" sibTransId="{5C0EB50A-3D6D-4FF5-AB43-0873839C1B6F}"/>
    <dgm:cxn modelId="{4B482C27-0E85-461B-8E31-8C7DC925ACFE}" srcId="{E0890CE6-82C6-439A-A4FB-4E520AA647DB}" destId="{7ABC2B01-3192-4B44-9C3C-BAF8173F87B4}" srcOrd="4" destOrd="0" parTransId="{89A64CDF-C8D7-4D9D-933B-E14D9E847242}" sibTransId="{EDEB267B-CFC0-477C-A3C4-59569C4C44C0}"/>
    <dgm:cxn modelId="{66EC9030-324A-48C3-B425-884EA5BF89D9}" srcId="{3E5D1873-EBE3-4B8D-9E4B-CE3DE52C0143}" destId="{C9FDACFB-5652-46C8-A61E-AADE7501A7D3}" srcOrd="1" destOrd="0" parTransId="{356C2CBB-BF97-42D0-B052-6621DBD765F7}" sibTransId="{D6D3C546-F5EF-49BB-9D84-E8EEDB0DA144}"/>
    <dgm:cxn modelId="{11F9C630-3932-4963-8345-550C4DCEC7F8}" type="presOf" srcId="{38899A17-F8C7-4FB4-843A-767D1BBE8095}" destId="{511769CC-32CB-44B3-9FC9-361DE4EA8473}" srcOrd="1" destOrd="0" presId="urn:microsoft.com/office/officeart/2005/8/layout/process3"/>
    <dgm:cxn modelId="{5F684239-D80D-4F13-8DAD-0C0A443C91FA}" type="presOf" srcId="{38899A17-F8C7-4FB4-843A-767D1BBE8095}" destId="{7329A268-2947-49AB-9204-AB65F0BF8050}" srcOrd="0" destOrd="0" presId="urn:microsoft.com/office/officeart/2005/8/layout/process3"/>
    <dgm:cxn modelId="{EE8D4162-AB6B-44FF-99A4-57CB484587E7}" type="presOf" srcId="{037DFB41-4F08-48DE-B682-CE5F9CB24526}" destId="{AFE91B2D-A9D9-495C-B830-50C902292053}" srcOrd="0" destOrd="0" presId="urn:microsoft.com/office/officeart/2005/8/layout/process3"/>
    <dgm:cxn modelId="{0C1A9864-FDC5-4665-9633-885A287F0A30}" srcId="{51D093F5-ED06-4261-A4B2-2D4C9B312BF3}" destId="{9B63CA17-EFE4-4494-AA4D-257A1A7A7A21}" srcOrd="1" destOrd="0" parTransId="{84A45E28-F6E7-465A-814D-DDF615E5DA60}" sibTransId="{B6B1C33C-23F7-4396-86B8-AA7CA8FD9F1A}"/>
    <dgm:cxn modelId="{4BC07F6B-8B4E-4947-89B4-0CFC078048A2}" srcId="{E0890CE6-82C6-439A-A4FB-4E520AA647DB}" destId="{AC5E8654-4C6D-427C-8796-0399BB0F9082}" srcOrd="2" destOrd="0" parTransId="{7159598B-268A-410E-A386-25F827885C6B}" sibTransId="{581E6B60-903D-4CF5-87BD-DE42EA107996}"/>
    <dgm:cxn modelId="{41946F4E-B466-45EE-B24B-A146178AEE75}" type="presOf" srcId="{C951FFA9-02B6-4F89-85D9-40A8F2C8EA8B}" destId="{DDCEAC7B-FDB4-4011-A790-52D12E7C532C}" srcOrd="0" destOrd="4" presId="urn:microsoft.com/office/officeart/2005/8/layout/process3"/>
    <dgm:cxn modelId="{9AA59159-35CA-42F6-A179-7662D2D9A8D4}" srcId="{38899A17-F8C7-4FB4-843A-767D1BBE8095}" destId="{51D093F5-ED06-4261-A4B2-2D4C9B312BF3}" srcOrd="1" destOrd="0" parTransId="{B5D9F09C-E388-4C82-9111-9989E3094925}" sibTransId="{0CFF627F-2C40-465F-ABF0-7CB614EDB2AD}"/>
    <dgm:cxn modelId="{4737FA79-A3EE-4B00-A8E8-A7BE373E4FB7}" srcId="{51D093F5-ED06-4261-A4B2-2D4C9B312BF3}" destId="{447AFEC1-A109-4AC2-88FA-C19A5FE6DF38}" srcOrd="2" destOrd="0" parTransId="{4B0962A5-6CDA-4615-95B3-6F4C5828F89A}" sibTransId="{3298B07A-8FA8-4A9E-BC71-20DE99312569}"/>
    <dgm:cxn modelId="{3E5CFE7D-771F-462F-9B22-B4DD7DAB34B5}" type="presOf" srcId="{3E5D1873-EBE3-4B8D-9E4B-CE3DE52C0143}" destId="{DDCEAC7B-FDB4-4011-A790-52D12E7C532C}" srcOrd="0" destOrd="0" presId="urn:microsoft.com/office/officeart/2005/8/layout/process3"/>
    <dgm:cxn modelId="{88BAAB82-EB00-43F2-8CD9-759A6590EF84}" srcId="{51D093F5-ED06-4261-A4B2-2D4C9B312BF3}" destId="{C951FFA9-02B6-4F89-85D9-40A8F2C8EA8B}" srcOrd="0" destOrd="0" parTransId="{55C3FFE5-2390-4EF8-9DAA-0CDE332CA2D5}" sibTransId="{B3D4D95D-4D37-46A1-8881-33E9700D62F1}"/>
    <dgm:cxn modelId="{6809D697-4DD0-412D-B3C2-B819A2147DBD}" type="presOf" srcId="{1A7C9C54-AFDC-420C-BF71-C09A34B1129A}" destId="{BEBF702C-CE2A-4004-96FB-6A0260248022}" srcOrd="0" destOrd="0" presId="urn:microsoft.com/office/officeart/2005/8/layout/process3"/>
    <dgm:cxn modelId="{54FDBE9D-6ABC-4E1C-8628-0C0819DD956F}" type="presOf" srcId="{447AFEC1-A109-4AC2-88FA-C19A5FE6DF38}" destId="{DDCEAC7B-FDB4-4011-A790-52D12E7C532C}" srcOrd="0" destOrd="6" presId="urn:microsoft.com/office/officeart/2005/8/layout/process3"/>
    <dgm:cxn modelId="{DF1BA59F-51D1-4748-9456-D0C2507D8C4E}" srcId="{E0890CE6-82C6-439A-A4FB-4E520AA647DB}" destId="{28C3F439-3A6D-4B65-915A-843A2F712223}" srcOrd="3" destOrd="0" parTransId="{CE075E58-E299-40B9-8829-89E205F07739}" sibTransId="{F5440D0A-BDFF-4803-B256-BEC5EE9E28C7}"/>
    <dgm:cxn modelId="{441716B8-AABD-44E3-8086-37359188EA8A}" type="presOf" srcId="{61B75144-465D-4728-9B1A-D417BEC61C43}" destId="{DDCEAC7B-FDB4-4011-A790-52D12E7C532C}" srcOrd="0" destOrd="1" presId="urn:microsoft.com/office/officeart/2005/8/layout/process3"/>
    <dgm:cxn modelId="{64BA22BB-BC13-493D-BCCC-B6939927F33A}" srcId="{E0890CE6-82C6-439A-A4FB-4E520AA647DB}" destId="{FF6E8CFB-8A9A-42E6-BE51-13AE67B40532}" srcOrd="0" destOrd="0" parTransId="{F41DE575-539C-4139-A85F-4E6B2A6A163A}" sibTransId="{2E01C3CF-54E0-4D91-8846-88A7E320D407}"/>
    <dgm:cxn modelId="{DD7C01BF-EA5D-48FB-B367-6026BA05601D}" srcId="{1A7C9C54-AFDC-420C-BF71-C09A34B1129A}" destId="{38899A17-F8C7-4FB4-843A-767D1BBE8095}" srcOrd="1" destOrd="0" parTransId="{B30027C8-F967-48E3-9638-D411F00BC594}" sibTransId="{A5D65765-6CB2-4B96-9EA3-46D0FAB84E98}"/>
    <dgm:cxn modelId="{5288CBC1-2DA8-487A-83AF-48ADDE56FAB9}" type="presOf" srcId="{C9FDACFB-5652-46C8-A61E-AADE7501A7D3}" destId="{DDCEAC7B-FDB4-4011-A790-52D12E7C532C}" srcOrd="0" destOrd="2" presId="urn:microsoft.com/office/officeart/2005/8/layout/process3"/>
    <dgm:cxn modelId="{5F8B62C8-BF62-41DC-B23E-E91A890B93B4}" type="presOf" srcId="{037DFB41-4F08-48DE-B682-CE5F9CB24526}" destId="{E6DBE0F9-64F7-483A-BED5-EFF2270D94BF}" srcOrd="1" destOrd="0" presId="urn:microsoft.com/office/officeart/2005/8/layout/process3"/>
    <dgm:cxn modelId="{0E8AA3D3-2632-4E45-B230-BCA1A11F6FCB}" type="presOf" srcId="{7ABC2B01-3192-4B44-9C3C-BAF8173F87B4}" destId="{4FBD4DF9-D879-4067-8A24-B1BB6EBFB9FA}" srcOrd="0" destOrd="4" presId="urn:microsoft.com/office/officeart/2005/8/layout/process3"/>
    <dgm:cxn modelId="{96AC41D6-1CF8-4EBE-AFC0-5582B8F19F4E}" type="presOf" srcId="{51D093F5-ED06-4261-A4B2-2D4C9B312BF3}" destId="{DDCEAC7B-FDB4-4011-A790-52D12E7C532C}" srcOrd="0" destOrd="3" presId="urn:microsoft.com/office/officeart/2005/8/layout/process3"/>
    <dgm:cxn modelId="{615047E3-D64A-46BE-9EEF-2F93D32570E7}" srcId="{1A7C9C54-AFDC-420C-BF71-C09A34B1129A}" destId="{E0890CE6-82C6-439A-A4FB-4E520AA647DB}" srcOrd="0" destOrd="0" parTransId="{977E511F-95D4-4CA5-9A50-CDA67FD300CB}" sibTransId="{037DFB41-4F08-48DE-B682-CE5F9CB24526}"/>
    <dgm:cxn modelId="{29D8DAE7-E26E-4623-98E8-FA679678C5EA}" srcId="{E0890CE6-82C6-439A-A4FB-4E520AA647DB}" destId="{53CC61F3-9920-4EBE-9441-78DA244740B2}" srcOrd="1" destOrd="0" parTransId="{4D5034DD-57AE-418D-9C08-597A8EF8C327}" sibTransId="{7830EA3D-B2F6-43ED-9AA4-664D23B3223B}"/>
    <dgm:cxn modelId="{EC9AC0ED-27EB-4B09-887A-DE836240F61D}" srcId="{38899A17-F8C7-4FB4-843A-767D1BBE8095}" destId="{3E5D1873-EBE3-4B8D-9E4B-CE3DE52C0143}" srcOrd="0" destOrd="0" parTransId="{87736874-3183-4EA9-B53E-01D214ECEFD3}" sibTransId="{2DEED2E9-8F31-4A5A-BF47-B812617A83EE}"/>
    <dgm:cxn modelId="{997E3BF2-0D7B-4A36-A87B-5620E57DE5D3}" type="presOf" srcId="{E0890CE6-82C6-439A-A4FB-4E520AA647DB}" destId="{F4978669-EEC4-432C-BF0A-D19F7AB2D23D}" srcOrd="0" destOrd="0" presId="urn:microsoft.com/office/officeart/2005/8/layout/process3"/>
    <dgm:cxn modelId="{E1F868F6-CE32-45C0-8E64-259C4AFBC7E2}" type="presOf" srcId="{53CC61F3-9920-4EBE-9441-78DA244740B2}" destId="{4FBD4DF9-D879-4067-8A24-B1BB6EBFB9FA}" srcOrd="0" destOrd="1" presId="urn:microsoft.com/office/officeart/2005/8/layout/process3"/>
    <dgm:cxn modelId="{522170FE-66DD-450E-BB06-6E31F19CDF73}" type="presOf" srcId="{28C3F439-3A6D-4B65-915A-843A2F712223}" destId="{4FBD4DF9-D879-4067-8A24-B1BB6EBFB9FA}" srcOrd="0" destOrd="3" presId="urn:microsoft.com/office/officeart/2005/8/layout/process3"/>
    <dgm:cxn modelId="{4024D6FF-41E4-42B2-B519-A97710E020CC}" type="presOf" srcId="{E0890CE6-82C6-439A-A4FB-4E520AA647DB}" destId="{9937DBE9-1DA9-4F60-82BC-BC9BA8D096BE}" srcOrd="1" destOrd="0" presId="urn:microsoft.com/office/officeart/2005/8/layout/process3"/>
    <dgm:cxn modelId="{5F592D4D-F0A9-492B-A2D3-9BC1B83F21A2}" type="presParOf" srcId="{BEBF702C-CE2A-4004-96FB-6A0260248022}" destId="{3D3C8A1C-3C92-4DCA-9BF8-41F367D51A55}" srcOrd="0" destOrd="0" presId="urn:microsoft.com/office/officeart/2005/8/layout/process3"/>
    <dgm:cxn modelId="{224D58AC-019E-4E25-8884-BDB4A3F2FF01}" type="presParOf" srcId="{3D3C8A1C-3C92-4DCA-9BF8-41F367D51A55}" destId="{F4978669-EEC4-432C-BF0A-D19F7AB2D23D}" srcOrd="0" destOrd="0" presId="urn:microsoft.com/office/officeart/2005/8/layout/process3"/>
    <dgm:cxn modelId="{A60C36AF-C936-44A6-ADA0-F98E185C3B51}" type="presParOf" srcId="{3D3C8A1C-3C92-4DCA-9BF8-41F367D51A55}" destId="{9937DBE9-1DA9-4F60-82BC-BC9BA8D096BE}" srcOrd="1" destOrd="0" presId="urn:microsoft.com/office/officeart/2005/8/layout/process3"/>
    <dgm:cxn modelId="{B60A708C-2B2B-41B7-AC0C-9E7396DDAB67}" type="presParOf" srcId="{3D3C8A1C-3C92-4DCA-9BF8-41F367D51A55}" destId="{4FBD4DF9-D879-4067-8A24-B1BB6EBFB9FA}" srcOrd="2" destOrd="0" presId="urn:microsoft.com/office/officeart/2005/8/layout/process3"/>
    <dgm:cxn modelId="{AF0D387C-B360-49D3-A4CD-7BEB64E1B457}" type="presParOf" srcId="{BEBF702C-CE2A-4004-96FB-6A0260248022}" destId="{AFE91B2D-A9D9-495C-B830-50C902292053}" srcOrd="1" destOrd="0" presId="urn:microsoft.com/office/officeart/2005/8/layout/process3"/>
    <dgm:cxn modelId="{D7E2CCD0-EF2D-4B05-BC96-5CB590644B3A}" type="presParOf" srcId="{AFE91B2D-A9D9-495C-B830-50C902292053}" destId="{E6DBE0F9-64F7-483A-BED5-EFF2270D94BF}" srcOrd="0" destOrd="0" presId="urn:microsoft.com/office/officeart/2005/8/layout/process3"/>
    <dgm:cxn modelId="{88D3C7DF-DD12-4CD5-8D6B-FCFE8A7B8245}" type="presParOf" srcId="{BEBF702C-CE2A-4004-96FB-6A0260248022}" destId="{622FDD40-8D86-492B-B8AF-02DB3F4064BE}" srcOrd="2" destOrd="0" presId="urn:microsoft.com/office/officeart/2005/8/layout/process3"/>
    <dgm:cxn modelId="{43E3F53E-AC45-49A7-B336-1362F981F1B2}" type="presParOf" srcId="{622FDD40-8D86-492B-B8AF-02DB3F4064BE}" destId="{7329A268-2947-49AB-9204-AB65F0BF8050}" srcOrd="0" destOrd="0" presId="urn:microsoft.com/office/officeart/2005/8/layout/process3"/>
    <dgm:cxn modelId="{1860075D-50AC-4BA2-AAEE-8F598B5A72B9}" type="presParOf" srcId="{622FDD40-8D86-492B-B8AF-02DB3F4064BE}" destId="{511769CC-32CB-44B3-9FC9-361DE4EA8473}" srcOrd="1" destOrd="0" presId="urn:microsoft.com/office/officeart/2005/8/layout/process3"/>
    <dgm:cxn modelId="{F11000F3-F3E8-4BDF-B2BB-CB118FE56340}" type="presParOf" srcId="{622FDD40-8D86-492B-B8AF-02DB3F4064BE}" destId="{DDCEAC7B-FDB4-4011-A790-52D12E7C532C}" srcOrd="2" destOrd="0" presId="urn:microsoft.com/office/officeart/2005/8/layout/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507B76F-1867-4FDA-A10F-7A0C4E045EF8}" type="doc">
      <dgm:prSet loTypeId="urn:microsoft.com/office/officeart/2009/layout/CircleArrowProcess" loCatId="cycle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ID"/>
        </a:p>
      </dgm:t>
    </dgm:pt>
    <dgm:pt modelId="{EF55A152-E411-4917-BD43-8F4B57B9DFE3}">
      <dgm:prSet/>
      <dgm:spPr/>
      <dgm:t>
        <a:bodyPr/>
        <a:lstStyle/>
        <a:p>
          <a:r>
            <a:rPr lang="en-US" dirty="0" err="1"/>
            <a:t>Total_Children</a:t>
          </a:r>
          <a:endParaRPr lang="en-ID" dirty="0"/>
        </a:p>
      </dgm:t>
    </dgm:pt>
    <dgm:pt modelId="{51CC88C6-DA3F-42ED-9DAA-2AD02951EB7C}" type="parTrans" cxnId="{2B3B02B4-FF0F-4FA9-A2CB-5C6517BFA68E}">
      <dgm:prSet/>
      <dgm:spPr/>
      <dgm:t>
        <a:bodyPr/>
        <a:lstStyle/>
        <a:p>
          <a:endParaRPr lang="en-ID"/>
        </a:p>
      </dgm:t>
    </dgm:pt>
    <dgm:pt modelId="{901FB84D-283C-487C-B39E-F4B7F3B1BD49}" type="sibTrans" cxnId="{2B3B02B4-FF0F-4FA9-A2CB-5C6517BFA68E}">
      <dgm:prSet/>
      <dgm:spPr/>
      <dgm:t>
        <a:bodyPr/>
        <a:lstStyle/>
        <a:p>
          <a:endParaRPr lang="en-ID"/>
        </a:p>
      </dgm:t>
    </dgm:pt>
    <dgm:pt modelId="{297B644B-1B74-4036-BD8A-38883CB82389}">
      <dgm:prSet/>
      <dgm:spPr/>
      <dgm:t>
        <a:bodyPr/>
        <a:lstStyle/>
        <a:p>
          <a:r>
            <a:rPr lang="en-US" dirty="0" err="1"/>
            <a:t>Total_Purchase</a:t>
          </a:r>
          <a:endParaRPr lang="en-ID" dirty="0"/>
        </a:p>
      </dgm:t>
    </dgm:pt>
    <dgm:pt modelId="{CF38AA8F-67C8-48AC-8E0B-E8A2AB00C489}" type="parTrans" cxnId="{43702E56-92CA-4354-99EE-54F3EB57DE78}">
      <dgm:prSet/>
      <dgm:spPr/>
      <dgm:t>
        <a:bodyPr/>
        <a:lstStyle/>
        <a:p>
          <a:endParaRPr lang="en-ID"/>
        </a:p>
      </dgm:t>
    </dgm:pt>
    <dgm:pt modelId="{3B114D18-63E6-47B5-86CB-5C5EEA5785D8}" type="sibTrans" cxnId="{43702E56-92CA-4354-99EE-54F3EB57DE78}">
      <dgm:prSet/>
      <dgm:spPr/>
      <dgm:t>
        <a:bodyPr/>
        <a:lstStyle/>
        <a:p>
          <a:endParaRPr lang="en-ID"/>
        </a:p>
      </dgm:t>
    </dgm:pt>
    <dgm:pt modelId="{804DDB9A-A37E-43DD-8C84-0AF5412BACE1}">
      <dgm:prSet/>
      <dgm:spPr/>
      <dgm:t>
        <a:bodyPr/>
        <a:lstStyle/>
        <a:p>
          <a:r>
            <a:rPr lang="en-US" dirty="0" err="1"/>
            <a:t>Total_Spending</a:t>
          </a:r>
          <a:endParaRPr lang="en-ID" dirty="0"/>
        </a:p>
      </dgm:t>
    </dgm:pt>
    <dgm:pt modelId="{D2012F26-9E75-4FDC-9FB5-47B8DBAE4680}" type="parTrans" cxnId="{25ABA544-FF49-4CD8-9019-A2B46876FF0A}">
      <dgm:prSet/>
      <dgm:spPr/>
      <dgm:t>
        <a:bodyPr/>
        <a:lstStyle/>
        <a:p>
          <a:endParaRPr lang="en-ID"/>
        </a:p>
      </dgm:t>
    </dgm:pt>
    <dgm:pt modelId="{294B91B4-D7C3-43FF-A655-98DD20FCE40D}" type="sibTrans" cxnId="{25ABA544-FF49-4CD8-9019-A2B46876FF0A}">
      <dgm:prSet/>
      <dgm:spPr/>
      <dgm:t>
        <a:bodyPr/>
        <a:lstStyle/>
        <a:p>
          <a:endParaRPr lang="en-ID"/>
        </a:p>
      </dgm:t>
    </dgm:pt>
    <dgm:pt modelId="{F4B4793A-796B-4D79-A341-85B50EEFCA54}">
      <dgm:prSet/>
      <dgm:spPr/>
      <dgm:t>
        <a:bodyPr/>
        <a:lstStyle/>
        <a:p>
          <a:r>
            <a:rPr lang="en-US" dirty="0" err="1"/>
            <a:t>NumStorePurchases</a:t>
          </a:r>
          <a:endParaRPr lang="en-ID" dirty="0"/>
        </a:p>
      </dgm:t>
    </dgm:pt>
    <dgm:pt modelId="{9927F752-00F6-4BD0-ADA0-7D1FAE249F28}" type="parTrans" cxnId="{989F1675-921D-483C-A2A2-AB3186C9E6BF}">
      <dgm:prSet/>
      <dgm:spPr/>
      <dgm:t>
        <a:bodyPr/>
        <a:lstStyle/>
        <a:p>
          <a:endParaRPr lang="en-ID"/>
        </a:p>
      </dgm:t>
    </dgm:pt>
    <dgm:pt modelId="{8DEE506A-3489-46FB-9BB9-D0BBF2E5A90A}" type="sibTrans" cxnId="{989F1675-921D-483C-A2A2-AB3186C9E6BF}">
      <dgm:prSet/>
      <dgm:spPr/>
      <dgm:t>
        <a:bodyPr/>
        <a:lstStyle/>
        <a:p>
          <a:endParaRPr lang="en-ID"/>
        </a:p>
      </dgm:t>
    </dgm:pt>
    <dgm:pt modelId="{51F53ACD-9500-4CF6-8513-28EBFD9F3D33}">
      <dgm:prSet/>
      <dgm:spPr/>
      <dgm:t>
        <a:bodyPr/>
        <a:lstStyle/>
        <a:p>
          <a:r>
            <a:rPr lang="en-US" dirty="0" err="1"/>
            <a:t>NumWebVisitsMonth</a:t>
          </a:r>
          <a:endParaRPr lang="en-ID" dirty="0"/>
        </a:p>
      </dgm:t>
    </dgm:pt>
    <dgm:pt modelId="{8626514F-50D8-452D-823E-520A8DD5A692}" type="parTrans" cxnId="{D699E04E-559F-4A46-9D03-BFD3C235E468}">
      <dgm:prSet/>
      <dgm:spPr/>
      <dgm:t>
        <a:bodyPr/>
        <a:lstStyle/>
        <a:p>
          <a:endParaRPr lang="en-ID"/>
        </a:p>
      </dgm:t>
    </dgm:pt>
    <dgm:pt modelId="{1EFBED6D-2FC5-42F8-884B-F4C86A75840E}" type="sibTrans" cxnId="{D699E04E-559F-4A46-9D03-BFD3C235E468}">
      <dgm:prSet/>
      <dgm:spPr/>
      <dgm:t>
        <a:bodyPr/>
        <a:lstStyle/>
        <a:p>
          <a:endParaRPr lang="en-ID"/>
        </a:p>
      </dgm:t>
    </dgm:pt>
    <dgm:pt modelId="{8F1CA841-FD35-4EA5-AC4C-3A4F9F34BACC}">
      <dgm:prSet/>
      <dgm:spPr/>
      <dgm:t>
        <a:bodyPr/>
        <a:lstStyle/>
        <a:p>
          <a:r>
            <a:rPr lang="en-US" dirty="0"/>
            <a:t>19 Feature </a:t>
          </a:r>
          <a:r>
            <a:rPr lang="en-US" dirty="0" err="1"/>
            <a:t>Standarisasi</a:t>
          </a:r>
          <a:endParaRPr lang="en-ID" dirty="0"/>
        </a:p>
      </dgm:t>
    </dgm:pt>
    <dgm:pt modelId="{1FE148C7-23BD-401D-A3B3-412E4BB1C985}" type="parTrans" cxnId="{968557CA-BE31-47BF-8307-F341311F8850}">
      <dgm:prSet/>
      <dgm:spPr/>
      <dgm:t>
        <a:bodyPr/>
        <a:lstStyle/>
        <a:p>
          <a:endParaRPr lang="en-ID"/>
        </a:p>
      </dgm:t>
    </dgm:pt>
    <dgm:pt modelId="{70FC8A84-047D-4ADA-AEA7-6E07C819D49E}" type="sibTrans" cxnId="{968557CA-BE31-47BF-8307-F341311F8850}">
      <dgm:prSet/>
      <dgm:spPr/>
      <dgm:t>
        <a:bodyPr/>
        <a:lstStyle/>
        <a:p>
          <a:endParaRPr lang="en-ID"/>
        </a:p>
      </dgm:t>
    </dgm:pt>
    <dgm:pt modelId="{D32EF505-751A-44FC-B006-5E18C2AE1B9E}">
      <dgm:prSet/>
      <dgm:spPr/>
      <dgm:t>
        <a:bodyPr/>
        <a:lstStyle/>
        <a:p>
          <a:r>
            <a:rPr lang="en-US" dirty="0" err="1"/>
            <a:t>MntFruits</a:t>
          </a:r>
          <a:endParaRPr lang="en-ID" dirty="0"/>
        </a:p>
      </dgm:t>
    </dgm:pt>
    <dgm:pt modelId="{CFF3C627-425A-4715-900C-02383277D508}" type="parTrans" cxnId="{1F0319D2-D454-4E74-A6FF-02B0B88C344A}">
      <dgm:prSet/>
      <dgm:spPr/>
      <dgm:t>
        <a:bodyPr/>
        <a:lstStyle/>
        <a:p>
          <a:endParaRPr lang="en-ID"/>
        </a:p>
      </dgm:t>
    </dgm:pt>
    <dgm:pt modelId="{B7309D72-A351-42F7-9E62-3D79CFA0AF5C}" type="sibTrans" cxnId="{1F0319D2-D454-4E74-A6FF-02B0B88C344A}">
      <dgm:prSet/>
      <dgm:spPr/>
      <dgm:t>
        <a:bodyPr/>
        <a:lstStyle/>
        <a:p>
          <a:endParaRPr lang="en-ID"/>
        </a:p>
      </dgm:t>
    </dgm:pt>
    <dgm:pt modelId="{3365F31B-421C-46D8-A0C0-0D418135777C}">
      <dgm:prSet/>
      <dgm:spPr/>
      <dgm:t>
        <a:bodyPr/>
        <a:lstStyle/>
        <a:p>
          <a:r>
            <a:rPr lang="en-US" dirty="0" err="1"/>
            <a:t>MntFishProducts</a:t>
          </a:r>
          <a:endParaRPr lang="en-ID" dirty="0"/>
        </a:p>
      </dgm:t>
    </dgm:pt>
    <dgm:pt modelId="{692EB014-74CB-4A44-B6BC-DC71301E4195}" type="parTrans" cxnId="{F5215FAB-DE6E-4A44-8E3E-DB3CFD45B944}">
      <dgm:prSet/>
      <dgm:spPr/>
      <dgm:t>
        <a:bodyPr/>
        <a:lstStyle/>
        <a:p>
          <a:endParaRPr lang="en-ID"/>
        </a:p>
      </dgm:t>
    </dgm:pt>
    <dgm:pt modelId="{658CBC27-7D36-4AD3-834E-902F97AA7BC6}" type="sibTrans" cxnId="{F5215FAB-DE6E-4A44-8E3E-DB3CFD45B944}">
      <dgm:prSet/>
      <dgm:spPr/>
      <dgm:t>
        <a:bodyPr/>
        <a:lstStyle/>
        <a:p>
          <a:endParaRPr lang="en-ID"/>
        </a:p>
      </dgm:t>
    </dgm:pt>
    <dgm:pt modelId="{ABFA01CC-C8D7-48D1-8E4D-5217684C65DA}">
      <dgm:prSet/>
      <dgm:spPr/>
      <dgm:t>
        <a:bodyPr/>
        <a:lstStyle/>
        <a:p>
          <a:r>
            <a:rPr lang="en-US" dirty="0" err="1"/>
            <a:t>MntSweetProducts</a:t>
          </a:r>
          <a:endParaRPr lang="en-ID" dirty="0"/>
        </a:p>
      </dgm:t>
    </dgm:pt>
    <dgm:pt modelId="{4F82B94E-B4FC-429D-805E-8C56BE07F6E2}" type="parTrans" cxnId="{70D7C5FE-9BE1-4DBA-8E71-6A5D1D19F395}">
      <dgm:prSet/>
      <dgm:spPr/>
      <dgm:t>
        <a:bodyPr/>
        <a:lstStyle/>
        <a:p>
          <a:endParaRPr lang="en-ID"/>
        </a:p>
      </dgm:t>
    </dgm:pt>
    <dgm:pt modelId="{22E2571C-AC12-446F-A474-9B4B7CAB1060}" type="sibTrans" cxnId="{70D7C5FE-9BE1-4DBA-8E71-6A5D1D19F395}">
      <dgm:prSet/>
      <dgm:spPr/>
      <dgm:t>
        <a:bodyPr/>
        <a:lstStyle/>
        <a:p>
          <a:endParaRPr lang="en-ID"/>
        </a:p>
      </dgm:t>
    </dgm:pt>
    <dgm:pt modelId="{C153489A-8A19-40C7-8D3E-39F3F79E01B4}">
      <dgm:prSet/>
      <dgm:spPr/>
      <dgm:t>
        <a:bodyPr/>
        <a:lstStyle/>
        <a:p>
          <a:r>
            <a:rPr lang="en-US" dirty="0" err="1"/>
            <a:t>NumCatalogPurchases</a:t>
          </a:r>
          <a:endParaRPr lang="en-ID" dirty="0"/>
        </a:p>
      </dgm:t>
    </dgm:pt>
    <dgm:pt modelId="{2443CDD5-7499-4E02-B469-E7BCA9DA5B24}" type="parTrans" cxnId="{F3E1056E-5BFE-496D-8E74-CFFCB03FB3D4}">
      <dgm:prSet/>
      <dgm:spPr/>
      <dgm:t>
        <a:bodyPr/>
        <a:lstStyle/>
        <a:p>
          <a:endParaRPr lang="en-ID"/>
        </a:p>
      </dgm:t>
    </dgm:pt>
    <dgm:pt modelId="{32F377B6-701C-4E94-94FC-BF952A6B4880}" type="sibTrans" cxnId="{F3E1056E-5BFE-496D-8E74-CFFCB03FB3D4}">
      <dgm:prSet/>
      <dgm:spPr/>
      <dgm:t>
        <a:bodyPr/>
        <a:lstStyle/>
        <a:p>
          <a:endParaRPr lang="en-ID"/>
        </a:p>
      </dgm:t>
    </dgm:pt>
    <dgm:pt modelId="{ACA145D5-941E-4E15-A916-5914BB2354A5}">
      <dgm:prSet/>
      <dgm:spPr/>
      <dgm:t>
        <a:bodyPr/>
        <a:lstStyle/>
        <a:p>
          <a:r>
            <a:rPr lang="en-US" dirty="0" err="1"/>
            <a:t>NumWebPurchases</a:t>
          </a:r>
          <a:endParaRPr lang="en-ID" dirty="0"/>
        </a:p>
      </dgm:t>
    </dgm:pt>
    <dgm:pt modelId="{2454B186-94DA-4D90-A2EC-BAE526222066}" type="parTrans" cxnId="{897A8487-D380-4BDF-85DD-37BEF93B5CDF}">
      <dgm:prSet/>
      <dgm:spPr/>
      <dgm:t>
        <a:bodyPr/>
        <a:lstStyle/>
        <a:p>
          <a:endParaRPr lang="en-ID"/>
        </a:p>
      </dgm:t>
    </dgm:pt>
    <dgm:pt modelId="{74885C1E-2263-4C20-9EA6-0D3D13131D0A}" type="sibTrans" cxnId="{897A8487-D380-4BDF-85DD-37BEF93B5CDF}">
      <dgm:prSet/>
      <dgm:spPr/>
      <dgm:t>
        <a:bodyPr/>
        <a:lstStyle/>
        <a:p>
          <a:endParaRPr lang="en-ID"/>
        </a:p>
      </dgm:t>
    </dgm:pt>
    <dgm:pt modelId="{17A761D3-074F-4799-9576-5B4F3A5830F1}">
      <dgm:prSet/>
      <dgm:spPr/>
      <dgm:t>
        <a:bodyPr/>
        <a:lstStyle/>
        <a:p>
          <a:r>
            <a:rPr lang="en-US" dirty="0"/>
            <a:t>6 feature </a:t>
          </a:r>
          <a:r>
            <a:rPr lang="en-US" dirty="0" err="1"/>
            <a:t>lainnya</a:t>
          </a:r>
          <a:endParaRPr lang="en-ID" dirty="0"/>
        </a:p>
      </dgm:t>
    </dgm:pt>
    <dgm:pt modelId="{84B3FFF4-788F-4CED-86A8-468A9369EE6C}" type="parTrans" cxnId="{0CA8C04E-C209-49E6-863F-3E86DFCDC33A}">
      <dgm:prSet/>
      <dgm:spPr/>
      <dgm:t>
        <a:bodyPr/>
        <a:lstStyle/>
        <a:p>
          <a:endParaRPr lang="en-ID"/>
        </a:p>
      </dgm:t>
    </dgm:pt>
    <dgm:pt modelId="{C5E90975-B9A3-48D9-9C59-5CBE51B3294F}" type="sibTrans" cxnId="{0CA8C04E-C209-49E6-863F-3E86DFCDC33A}">
      <dgm:prSet/>
      <dgm:spPr/>
      <dgm:t>
        <a:bodyPr/>
        <a:lstStyle/>
        <a:p>
          <a:endParaRPr lang="en-ID"/>
        </a:p>
      </dgm:t>
    </dgm:pt>
    <dgm:pt modelId="{EB1DEFA3-E693-4B37-92F5-05248E105EF9}">
      <dgm:prSet/>
      <dgm:spPr/>
      <dgm:t>
        <a:bodyPr/>
        <a:lstStyle/>
        <a:p>
          <a:r>
            <a:rPr lang="en-US" dirty="0"/>
            <a:t>14 feature </a:t>
          </a:r>
          <a:r>
            <a:rPr lang="en-US" dirty="0" err="1"/>
            <a:t>lainnya</a:t>
          </a:r>
          <a:endParaRPr lang="en-ID" dirty="0"/>
        </a:p>
      </dgm:t>
    </dgm:pt>
    <dgm:pt modelId="{BD8673F3-3D4D-43EA-B2DD-82042ED0DBE2}" type="parTrans" cxnId="{1DF4D8B3-FF2F-4BD5-9D52-4AB7F2964673}">
      <dgm:prSet/>
      <dgm:spPr/>
      <dgm:t>
        <a:bodyPr/>
        <a:lstStyle/>
        <a:p>
          <a:endParaRPr lang="en-ID"/>
        </a:p>
      </dgm:t>
    </dgm:pt>
    <dgm:pt modelId="{C330784E-6018-4F4E-868C-39F92A23188B}" type="sibTrans" cxnId="{1DF4D8B3-FF2F-4BD5-9D52-4AB7F2964673}">
      <dgm:prSet/>
      <dgm:spPr/>
      <dgm:t>
        <a:bodyPr/>
        <a:lstStyle/>
        <a:p>
          <a:endParaRPr lang="en-ID"/>
        </a:p>
      </dgm:t>
    </dgm:pt>
    <dgm:pt modelId="{5F54F76B-B70F-428D-A69D-BEDDB9C41AD7}">
      <dgm:prSet/>
      <dgm:spPr/>
      <dgm:t>
        <a:bodyPr/>
        <a:lstStyle/>
        <a:p>
          <a:r>
            <a:rPr lang="en-US" dirty="0"/>
            <a:t>11 Feature </a:t>
          </a:r>
          <a:r>
            <a:rPr lang="en-US" dirty="0" err="1"/>
            <a:t>Normalisasi</a:t>
          </a:r>
          <a:endParaRPr lang="en-ID" dirty="0"/>
        </a:p>
      </dgm:t>
    </dgm:pt>
    <dgm:pt modelId="{25CDFFA6-D929-448D-A8A0-93997FA87DAF}" type="parTrans" cxnId="{AB924E42-B075-4257-A06E-661A72658777}">
      <dgm:prSet/>
      <dgm:spPr/>
      <dgm:t>
        <a:bodyPr/>
        <a:lstStyle/>
        <a:p>
          <a:endParaRPr lang="en-ID"/>
        </a:p>
      </dgm:t>
    </dgm:pt>
    <dgm:pt modelId="{C6DABFCE-D2AA-44DD-9B2D-7C1DEC363E68}" type="sibTrans" cxnId="{AB924E42-B075-4257-A06E-661A72658777}">
      <dgm:prSet/>
      <dgm:spPr/>
      <dgm:t>
        <a:bodyPr/>
        <a:lstStyle/>
        <a:p>
          <a:endParaRPr lang="en-ID"/>
        </a:p>
      </dgm:t>
    </dgm:pt>
    <dgm:pt modelId="{DA85938E-D25C-4D58-A45F-14DE3D429BDD}" type="pres">
      <dgm:prSet presAssocID="{8507B76F-1867-4FDA-A10F-7A0C4E045EF8}" presName="Name0" presStyleCnt="0">
        <dgm:presLayoutVars>
          <dgm:chMax val="7"/>
          <dgm:chPref val="7"/>
          <dgm:dir/>
          <dgm:animLvl val="lvl"/>
        </dgm:presLayoutVars>
      </dgm:prSet>
      <dgm:spPr/>
    </dgm:pt>
    <dgm:pt modelId="{BD5746B5-1FD2-46B0-A01C-12C08F473FBD}" type="pres">
      <dgm:prSet presAssocID="{5F54F76B-B70F-428D-A69D-BEDDB9C41AD7}" presName="Accent1" presStyleCnt="0"/>
      <dgm:spPr/>
    </dgm:pt>
    <dgm:pt modelId="{79BFF18C-2951-4FF5-BE5C-0D2BB64FFF65}" type="pres">
      <dgm:prSet presAssocID="{5F54F76B-B70F-428D-A69D-BEDDB9C41AD7}" presName="Accent" presStyleLbl="node1" presStyleIdx="0" presStyleCnt="2"/>
      <dgm:spPr/>
    </dgm:pt>
    <dgm:pt modelId="{1617659A-3BC0-4C1D-8226-8825131CB9E6}" type="pres">
      <dgm:prSet presAssocID="{5F54F76B-B70F-428D-A69D-BEDDB9C41AD7}" presName="Child1" presStyleLbl="revTx" presStyleIdx="0" presStyleCnt="4">
        <dgm:presLayoutVars>
          <dgm:chMax val="0"/>
          <dgm:chPref val="0"/>
          <dgm:bulletEnabled val="1"/>
        </dgm:presLayoutVars>
      </dgm:prSet>
      <dgm:spPr/>
    </dgm:pt>
    <dgm:pt modelId="{6BE7990B-B8F3-44B9-A58D-52F6F652510D}" type="pres">
      <dgm:prSet presAssocID="{5F54F76B-B70F-428D-A69D-BEDDB9C41AD7}" presName="Parent1" presStyleLbl="revTx" presStyleIdx="1" presStyleCnt="4">
        <dgm:presLayoutVars>
          <dgm:chMax val="1"/>
          <dgm:chPref val="1"/>
          <dgm:bulletEnabled val="1"/>
        </dgm:presLayoutVars>
      </dgm:prSet>
      <dgm:spPr/>
    </dgm:pt>
    <dgm:pt modelId="{0A3D1FD8-B16F-4767-8D3A-6F461FF1F34B}" type="pres">
      <dgm:prSet presAssocID="{8F1CA841-FD35-4EA5-AC4C-3A4F9F34BACC}" presName="Accent2" presStyleCnt="0"/>
      <dgm:spPr/>
    </dgm:pt>
    <dgm:pt modelId="{8D885928-B87C-47B9-AF63-C2EE440A2311}" type="pres">
      <dgm:prSet presAssocID="{8F1CA841-FD35-4EA5-AC4C-3A4F9F34BACC}" presName="Accent" presStyleLbl="node1" presStyleIdx="1" presStyleCnt="2"/>
      <dgm:spPr/>
    </dgm:pt>
    <dgm:pt modelId="{CC62AD94-67B7-4CDB-8057-384BEBB7E6D2}" type="pres">
      <dgm:prSet presAssocID="{8F1CA841-FD35-4EA5-AC4C-3A4F9F34BACC}" presName="Child2" presStyleLbl="revTx" presStyleIdx="2" presStyleCnt="4">
        <dgm:presLayoutVars>
          <dgm:chMax val="0"/>
          <dgm:chPref val="0"/>
          <dgm:bulletEnabled val="1"/>
        </dgm:presLayoutVars>
      </dgm:prSet>
      <dgm:spPr/>
    </dgm:pt>
    <dgm:pt modelId="{2A5CFE94-94E6-4864-A804-A7F8CB85DC7A}" type="pres">
      <dgm:prSet presAssocID="{8F1CA841-FD35-4EA5-AC4C-3A4F9F34BACC}" presName="Parent2" presStyleLbl="revTx" presStyleIdx="3" presStyleCnt="4">
        <dgm:presLayoutVars>
          <dgm:chMax val="1"/>
          <dgm:chPref val="1"/>
          <dgm:bulletEnabled val="1"/>
        </dgm:presLayoutVars>
      </dgm:prSet>
      <dgm:spPr/>
    </dgm:pt>
  </dgm:ptLst>
  <dgm:cxnLst>
    <dgm:cxn modelId="{96F07507-4D7B-4A1A-8BD2-03D92469CA53}" type="presOf" srcId="{ABFA01CC-C8D7-48D1-8E4D-5217684C65DA}" destId="{CC62AD94-67B7-4CDB-8057-384BEBB7E6D2}" srcOrd="0" destOrd="2" presId="urn:microsoft.com/office/officeart/2009/layout/CircleArrowProcess"/>
    <dgm:cxn modelId="{1055FE17-0159-43AA-9696-14CBF31003AC}" type="presOf" srcId="{804DDB9A-A37E-43DD-8C84-0AF5412BACE1}" destId="{1617659A-3BC0-4C1D-8226-8825131CB9E6}" srcOrd="0" destOrd="2" presId="urn:microsoft.com/office/officeart/2009/layout/CircleArrowProcess"/>
    <dgm:cxn modelId="{D7977519-7C37-4DD0-BD0A-48A7561768FA}" type="presOf" srcId="{D32EF505-751A-44FC-B006-5E18C2AE1B9E}" destId="{CC62AD94-67B7-4CDB-8057-384BEBB7E6D2}" srcOrd="0" destOrd="0" presId="urn:microsoft.com/office/officeart/2009/layout/CircleArrowProcess"/>
    <dgm:cxn modelId="{F4475540-D5A4-4EFA-9C50-DBEA32BF9F9B}" type="presOf" srcId="{297B644B-1B74-4036-BD8A-38883CB82389}" destId="{1617659A-3BC0-4C1D-8226-8825131CB9E6}" srcOrd="0" destOrd="1" presId="urn:microsoft.com/office/officeart/2009/layout/CircleArrowProcess"/>
    <dgm:cxn modelId="{A5D06D5D-0E2C-4007-8988-DDDCD6E1CFE6}" type="presOf" srcId="{ACA145D5-941E-4E15-A916-5914BB2354A5}" destId="{CC62AD94-67B7-4CDB-8057-384BEBB7E6D2}" srcOrd="0" destOrd="4" presId="urn:microsoft.com/office/officeart/2009/layout/CircleArrowProcess"/>
    <dgm:cxn modelId="{AB924E42-B075-4257-A06E-661A72658777}" srcId="{8507B76F-1867-4FDA-A10F-7A0C4E045EF8}" destId="{5F54F76B-B70F-428D-A69D-BEDDB9C41AD7}" srcOrd="0" destOrd="0" parTransId="{25CDFFA6-D929-448D-A8A0-93997FA87DAF}" sibTransId="{C6DABFCE-D2AA-44DD-9B2D-7C1DEC363E68}"/>
    <dgm:cxn modelId="{25ABA544-FF49-4CD8-9019-A2B46876FF0A}" srcId="{5F54F76B-B70F-428D-A69D-BEDDB9C41AD7}" destId="{804DDB9A-A37E-43DD-8C84-0AF5412BACE1}" srcOrd="2" destOrd="0" parTransId="{D2012F26-9E75-4FDC-9FB5-47B8DBAE4680}" sibTransId="{294B91B4-D7C3-43FF-A655-98DD20FCE40D}"/>
    <dgm:cxn modelId="{F3E1056E-5BFE-496D-8E74-CFFCB03FB3D4}" srcId="{8F1CA841-FD35-4EA5-AC4C-3A4F9F34BACC}" destId="{C153489A-8A19-40C7-8D3E-39F3F79E01B4}" srcOrd="3" destOrd="0" parTransId="{2443CDD5-7499-4E02-B469-E7BCA9DA5B24}" sibTransId="{32F377B6-701C-4E94-94FC-BF952A6B4880}"/>
    <dgm:cxn modelId="{0CA8C04E-C209-49E6-863F-3E86DFCDC33A}" srcId="{5F54F76B-B70F-428D-A69D-BEDDB9C41AD7}" destId="{17A761D3-074F-4799-9576-5B4F3A5830F1}" srcOrd="5" destOrd="0" parTransId="{84B3FFF4-788F-4CED-86A8-468A9369EE6C}" sibTransId="{C5E90975-B9A3-48D9-9C59-5CBE51B3294F}"/>
    <dgm:cxn modelId="{D699E04E-559F-4A46-9D03-BFD3C235E468}" srcId="{5F54F76B-B70F-428D-A69D-BEDDB9C41AD7}" destId="{51F53ACD-9500-4CF6-8513-28EBFD9F3D33}" srcOrd="4" destOrd="0" parTransId="{8626514F-50D8-452D-823E-520A8DD5A692}" sibTransId="{1EFBED6D-2FC5-42F8-884B-F4C86A75840E}"/>
    <dgm:cxn modelId="{989F1675-921D-483C-A2A2-AB3186C9E6BF}" srcId="{5F54F76B-B70F-428D-A69D-BEDDB9C41AD7}" destId="{F4B4793A-796B-4D79-A341-85B50EEFCA54}" srcOrd="3" destOrd="0" parTransId="{9927F752-00F6-4BD0-ADA0-7D1FAE249F28}" sibTransId="{8DEE506A-3489-46FB-9BB9-D0BBF2E5A90A}"/>
    <dgm:cxn modelId="{43702E56-92CA-4354-99EE-54F3EB57DE78}" srcId="{5F54F76B-B70F-428D-A69D-BEDDB9C41AD7}" destId="{297B644B-1B74-4036-BD8A-38883CB82389}" srcOrd="1" destOrd="0" parTransId="{CF38AA8F-67C8-48AC-8E0B-E8A2AB00C489}" sibTransId="{3B114D18-63E6-47B5-86CB-5C5EEA5785D8}"/>
    <dgm:cxn modelId="{65959278-FA89-4A03-B006-4B55055DAA31}" type="presOf" srcId="{51F53ACD-9500-4CF6-8513-28EBFD9F3D33}" destId="{1617659A-3BC0-4C1D-8226-8825131CB9E6}" srcOrd="0" destOrd="4" presId="urn:microsoft.com/office/officeart/2009/layout/CircleArrowProcess"/>
    <dgm:cxn modelId="{9415B583-8723-402A-A7C6-28D8873E1BB4}" type="presOf" srcId="{8507B76F-1867-4FDA-A10F-7A0C4E045EF8}" destId="{DA85938E-D25C-4D58-A45F-14DE3D429BDD}" srcOrd="0" destOrd="0" presId="urn:microsoft.com/office/officeart/2009/layout/CircleArrowProcess"/>
    <dgm:cxn modelId="{897A8487-D380-4BDF-85DD-37BEF93B5CDF}" srcId="{8F1CA841-FD35-4EA5-AC4C-3A4F9F34BACC}" destId="{ACA145D5-941E-4E15-A916-5914BB2354A5}" srcOrd="4" destOrd="0" parTransId="{2454B186-94DA-4D90-A2EC-BAE526222066}" sibTransId="{74885C1E-2263-4C20-9EA6-0D3D13131D0A}"/>
    <dgm:cxn modelId="{08DE8987-EAA9-4E81-9037-B0E8E9023EE7}" type="presOf" srcId="{C153489A-8A19-40C7-8D3E-39F3F79E01B4}" destId="{CC62AD94-67B7-4CDB-8057-384BEBB7E6D2}" srcOrd="0" destOrd="3" presId="urn:microsoft.com/office/officeart/2009/layout/CircleArrowProcess"/>
    <dgm:cxn modelId="{4F379298-8BB7-4B91-B367-43E9CAF687E1}" type="presOf" srcId="{EB1DEFA3-E693-4B37-92F5-05248E105EF9}" destId="{CC62AD94-67B7-4CDB-8057-384BEBB7E6D2}" srcOrd="0" destOrd="5" presId="urn:microsoft.com/office/officeart/2009/layout/CircleArrowProcess"/>
    <dgm:cxn modelId="{7A15D1A6-8CB8-4824-9853-8EAD99D84E0A}" type="presOf" srcId="{3365F31B-421C-46D8-A0C0-0D418135777C}" destId="{CC62AD94-67B7-4CDB-8057-384BEBB7E6D2}" srcOrd="0" destOrd="1" presId="urn:microsoft.com/office/officeart/2009/layout/CircleArrowProcess"/>
    <dgm:cxn modelId="{F5215FAB-DE6E-4A44-8E3E-DB3CFD45B944}" srcId="{8F1CA841-FD35-4EA5-AC4C-3A4F9F34BACC}" destId="{3365F31B-421C-46D8-A0C0-0D418135777C}" srcOrd="1" destOrd="0" parTransId="{692EB014-74CB-4A44-B6BC-DC71301E4195}" sibTransId="{658CBC27-7D36-4AD3-834E-902F97AA7BC6}"/>
    <dgm:cxn modelId="{4349ECAB-1E37-4CB0-8FD0-10D76DBDC284}" type="presOf" srcId="{17A761D3-074F-4799-9576-5B4F3A5830F1}" destId="{1617659A-3BC0-4C1D-8226-8825131CB9E6}" srcOrd="0" destOrd="5" presId="urn:microsoft.com/office/officeart/2009/layout/CircleArrowProcess"/>
    <dgm:cxn modelId="{1DF4D8B3-FF2F-4BD5-9D52-4AB7F2964673}" srcId="{8F1CA841-FD35-4EA5-AC4C-3A4F9F34BACC}" destId="{EB1DEFA3-E693-4B37-92F5-05248E105EF9}" srcOrd="5" destOrd="0" parTransId="{BD8673F3-3D4D-43EA-B2DD-82042ED0DBE2}" sibTransId="{C330784E-6018-4F4E-868C-39F92A23188B}"/>
    <dgm:cxn modelId="{2B3B02B4-FF0F-4FA9-A2CB-5C6517BFA68E}" srcId="{5F54F76B-B70F-428D-A69D-BEDDB9C41AD7}" destId="{EF55A152-E411-4917-BD43-8F4B57B9DFE3}" srcOrd="0" destOrd="0" parTransId="{51CC88C6-DA3F-42ED-9DAA-2AD02951EB7C}" sibTransId="{901FB84D-283C-487C-B39E-F4B7F3B1BD49}"/>
    <dgm:cxn modelId="{18D1A4B7-7AEC-4613-855D-53DE9C7BBECE}" type="presOf" srcId="{EF55A152-E411-4917-BD43-8F4B57B9DFE3}" destId="{1617659A-3BC0-4C1D-8226-8825131CB9E6}" srcOrd="0" destOrd="0" presId="urn:microsoft.com/office/officeart/2009/layout/CircleArrowProcess"/>
    <dgm:cxn modelId="{201971BC-9C39-4738-85A5-90CD363AA8FD}" type="presOf" srcId="{8F1CA841-FD35-4EA5-AC4C-3A4F9F34BACC}" destId="{2A5CFE94-94E6-4864-A804-A7F8CB85DC7A}" srcOrd="0" destOrd="0" presId="urn:microsoft.com/office/officeart/2009/layout/CircleArrowProcess"/>
    <dgm:cxn modelId="{E45C6CC1-1206-4462-BD9C-D60B0B595B51}" type="presOf" srcId="{5F54F76B-B70F-428D-A69D-BEDDB9C41AD7}" destId="{6BE7990B-B8F3-44B9-A58D-52F6F652510D}" srcOrd="0" destOrd="0" presId="urn:microsoft.com/office/officeart/2009/layout/CircleArrowProcess"/>
    <dgm:cxn modelId="{968557CA-BE31-47BF-8307-F341311F8850}" srcId="{8507B76F-1867-4FDA-A10F-7A0C4E045EF8}" destId="{8F1CA841-FD35-4EA5-AC4C-3A4F9F34BACC}" srcOrd="1" destOrd="0" parTransId="{1FE148C7-23BD-401D-A3B3-412E4BB1C985}" sibTransId="{70FC8A84-047D-4ADA-AEA7-6E07C819D49E}"/>
    <dgm:cxn modelId="{1F0319D2-D454-4E74-A6FF-02B0B88C344A}" srcId="{8F1CA841-FD35-4EA5-AC4C-3A4F9F34BACC}" destId="{D32EF505-751A-44FC-B006-5E18C2AE1B9E}" srcOrd="0" destOrd="0" parTransId="{CFF3C627-425A-4715-900C-02383277D508}" sibTransId="{B7309D72-A351-42F7-9E62-3D79CFA0AF5C}"/>
    <dgm:cxn modelId="{164E16FC-12C0-428C-BBD8-8B58C5E360FD}" type="presOf" srcId="{F4B4793A-796B-4D79-A341-85B50EEFCA54}" destId="{1617659A-3BC0-4C1D-8226-8825131CB9E6}" srcOrd="0" destOrd="3" presId="urn:microsoft.com/office/officeart/2009/layout/CircleArrowProcess"/>
    <dgm:cxn modelId="{70D7C5FE-9BE1-4DBA-8E71-6A5D1D19F395}" srcId="{8F1CA841-FD35-4EA5-AC4C-3A4F9F34BACC}" destId="{ABFA01CC-C8D7-48D1-8E4D-5217684C65DA}" srcOrd="2" destOrd="0" parTransId="{4F82B94E-B4FC-429D-805E-8C56BE07F6E2}" sibTransId="{22E2571C-AC12-446F-A474-9B4B7CAB1060}"/>
    <dgm:cxn modelId="{69C5BCA9-64BC-4C2B-9407-2FCAA19A3C36}" type="presParOf" srcId="{DA85938E-D25C-4D58-A45F-14DE3D429BDD}" destId="{BD5746B5-1FD2-46B0-A01C-12C08F473FBD}" srcOrd="0" destOrd="0" presId="urn:microsoft.com/office/officeart/2009/layout/CircleArrowProcess"/>
    <dgm:cxn modelId="{C2CABA08-8A83-4529-B6C3-6BCE8DFF0FD8}" type="presParOf" srcId="{BD5746B5-1FD2-46B0-A01C-12C08F473FBD}" destId="{79BFF18C-2951-4FF5-BE5C-0D2BB64FFF65}" srcOrd="0" destOrd="0" presId="urn:microsoft.com/office/officeart/2009/layout/CircleArrowProcess"/>
    <dgm:cxn modelId="{A77126C4-C6D4-4DE0-B43A-386163A62618}" type="presParOf" srcId="{DA85938E-D25C-4D58-A45F-14DE3D429BDD}" destId="{1617659A-3BC0-4C1D-8226-8825131CB9E6}" srcOrd="1" destOrd="0" presId="urn:microsoft.com/office/officeart/2009/layout/CircleArrowProcess"/>
    <dgm:cxn modelId="{083829D0-F89E-4480-9A92-1F0BD5CC2038}" type="presParOf" srcId="{DA85938E-D25C-4D58-A45F-14DE3D429BDD}" destId="{6BE7990B-B8F3-44B9-A58D-52F6F652510D}" srcOrd="2" destOrd="0" presId="urn:microsoft.com/office/officeart/2009/layout/CircleArrowProcess"/>
    <dgm:cxn modelId="{83828BFF-0FCE-4888-83CE-64E11D87558D}" type="presParOf" srcId="{DA85938E-D25C-4D58-A45F-14DE3D429BDD}" destId="{0A3D1FD8-B16F-4767-8D3A-6F461FF1F34B}" srcOrd="3" destOrd="0" presId="urn:microsoft.com/office/officeart/2009/layout/CircleArrowProcess"/>
    <dgm:cxn modelId="{B7F3319A-4101-472F-8399-F6457F7399B3}" type="presParOf" srcId="{0A3D1FD8-B16F-4767-8D3A-6F461FF1F34B}" destId="{8D885928-B87C-47B9-AF63-C2EE440A2311}" srcOrd="0" destOrd="0" presId="urn:microsoft.com/office/officeart/2009/layout/CircleArrowProcess"/>
    <dgm:cxn modelId="{66080667-8783-4866-90B4-03B920BA8708}" type="presParOf" srcId="{DA85938E-D25C-4D58-A45F-14DE3D429BDD}" destId="{CC62AD94-67B7-4CDB-8057-384BEBB7E6D2}" srcOrd="4" destOrd="0" presId="urn:microsoft.com/office/officeart/2009/layout/CircleArrowProcess"/>
    <dgm:cxn modelId="{EF1E91BF-2CA0-48B1-A208-021E56FE8C1A}" type="presParOf" srcId="{DA85938E-D25C-4D58-A45F-14DE3D429BDD}" destId="{2A5CFE94-94E6-4864-A804-A7F8CB85DC7A}" srcOrd="5" destOrd="0" presId="urn:microsoft.com/office/officeart/2009/layout/CircleArrow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E5FD5DCE-9396-495E-BCA8-CDE61A3499DA}" type="doc">
      <dgm:prSet loTypeId="urn:microsoft.com/office/officeart/2009/3/layout/IncreasingArrowsProcess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ID"/>
        </a:p>
      </dgm:t>
    </dgm:pt>
    <dgm:pt modelId="{D559992D-E656-4A6D-A118-C4B1915A2FF7}">
      <dgm:prSet phldrT="[Text]"/>
      <dgm:spPr/>
      <dgm:t>
        <a:bodyPr/>
        <a:lstStyle/>
        <a:p>
          <a:r>
            <a:rPr lang="en-US" dirty="0"/>
            <a:t>Uji </a:t>
          </a:r>
          <a:r>
            <a:rPr lang="en-US" dirty="0" err="1"/>
            <a:t>Anova</a:t>
          </a:r>
          <a:endParaRPr lang="en-ID" dirty="0"/>
        </a:p>
      </dgm:t>
    </dgm:pt>
    <dgm:pt modelId="{6EAEC278-FFD1-4A36-9BCB-7A8A1D74A67C}" type="parTrans" cxnId="{B862ECF4-12F1-47C5-9C5C-736442CD8317}">
      <dgm:prSet/>
      <dgm:spPr/>
      <dgm:t>
        <a:bodyPr/>
        <a:lstStyle/>
        <a:p>
          <a:endParaRPr lang="en-ID"/>
        </a:p>
      </dgm:t>
    </dgm:pt>
    <dgm:pt modelId="{4E3FC7E3-EDB1-4EC4-B14C-07E560A2A59F}" type="sibTrans" cxnId="{B862ECF4-12F1-47C5-9C5C-736442CD8317}">
      <dgm:prSet/>
      <dgm:spPr/>
      <dgm:t>
        <a:bodyPr/>
        <a:lstStyle/>
        <a:p>
          <a:endParaRPr lang="en-ID"/>
        </a:p>
      </dgm:t>
    </dgm:pt>
    <dgm:pt modelId="{61A2471F-B942-4ED5-9B7F-D84E7720F7D5}">
      <dgm:prSet phldrT="[Text]" custT="1"/>
      <dgm:spPr/>
      <dgm:t>
        <a:bodyPr/>
        <a:lstStyle/>
        <a:p>
          <a:r>
            <a:rPr lang="en-US" sz="2000" b="1" dirty="0"/>
            <a:t>Numerical - Categorical</a:t>
          </a:r>
        </a:p>
        <a:p>
          <a:r>
            <a:rPr lang="en-US" sz="2000" dirty="0"/>
            <a:t>Before: 33 Feature</a:t>
          </a:r>
        </a:p>
        <a:p>
          <a:r>
            <a:rPr lang="en-US" sz="2000" dirty="0"/>
            <a:t>After: 28 Feature</a:t>
          </a:r>
          <a:endParaRPr lang="en-ID" sz="2000" dirty="0"/>
        </a:p>
      </dgm:t>
    </dgm:pt>
    <dgm:pt modelId="{F72D3453-0735-4B94-9D91-6061784A3319}" type="parTrans" cxnId="{7B502595-B6FD-452F-8EA5-92D484AF80B4}">
      <dgm:prSet/>
      <dgm:spPr/>
      <dgm:t>
        <a:bodyPr/>
        <a:lstStyle/>
        <a:p>
          <a:endParaRPr lang="en-ID"/>
        </a:p>
      </dgm:t>
    </dgm:pt>
    <dgm:pt modelId="{A90809FB-1DBF-4CDA-B187-4C3484D1D736}" type="sibTrans" cxnId="{7B502595-B6FD-452F-8EA5-92D484AF80B4}">
      <dgm:prSet/>
      <dgm:spPr/>
      <dgm:t>
        <a:bodyPr/>
        <a:lstStyle/>
        <a:p>
          <a:endParaRPr lang="en-ID"/>
        </a:p>
      </dgm:t>
    </dgm:pt>
    <dgm:pt modelId="{AFF2E5D8-0E55-43DB-BA6A-815D57BF3C95}">
      <dgm:prSet phldrT="[Text]"/>
      <dgm:spPr/>
      <dgm:t>
        <a:bodyPr/>
        <a:lstStyle/>
        <a:p>
          <a:r>
            <a:rPr lang="en-US" dirty="0"/>
            <a:t>Uji Chi-Squared</a:t>
          </a:r>
          <a:endParaRPr lang="en-ID" dirty="0"/>
        </a:p>
      </dgm:t>
    </dgm:pt>
    <dgm:pt modelId="{FF69FC97-3345-44A0-B594-8566DF0CAD07}" type="parTrans" cxnId="{14F39539-F71F-44EB-98CD-CA039B1CA9D5}">
      <dgm:prSet/>
      <dgm:spPr/>
      <dgm:t>
        <a:bodyPr/>
        <a:lstStyle/>
        <a:p>
          <a:endParaRPr lang="en-ID"/>
        </a:p>
      </dgm:t>
    </dgm:pt>
    <dgm:pt modelId="{85B49424-B49A-400E-876A-AE7277DA3AE9}" type="sibTrans" cxnId="{14F39539-F71F-44EB-98CD-CA039B1CA9D5}">
      <dgm:prSet/>
      <dgm:spPr/>
      <dgm:t>
        <a:bodyPr/>
        <a:lstStyle/>
        <a:p>
          <a:endParaRPr lang="en-ID"/>
        </a:p>
      </dgm:t>
    </dgm:pt>
    <dgm:pt modelId="{7C8B0390-C995-42BC-93D1-547633296595}">
      <dgm:prSet phldrT="[Text]" custT="1"/>
      <dgm:spPr/>
      <dgm:t>
        <a:bodyPr/>
        <a:lstStyle/>
        <a:p>
          <a:r>
            <a:rPr lang="en-US" sz="2000" b="1" dirty="0"/>
            <a:t>Categorical - Categorical</a:t>
          </a:r>
        </a:p>
        <a:p>
          <a:r>
            <a:rPr lang="en-US" sz="2000" dirty="0"/>
            <a:t>Before: 5 Feature</a:t>
          </a:r>
        </a:p>
        <a:p>
          <a:r>
            <a:rPr lang="en-US" sz="2000" dirty="0"/>
            <a:t>After: 3 Feature</a:t>
          </a:r>
          <a:endParaRPr lang="en-ID" sz="2000" dirty="0"/>
        </a:p>
      </dgm:t>
    </dgm:pt>
    <dgm:pt modelId="{F9CE9469-E409-445F-A04B-04A1536D5328}" type="parTrans" cxnId="{745CF44C-07A1-4AC1-817C-BF241576F4C0}">
      <dgm:prSet/>
      <dgm:spPr/>
      <dgm:t>
        <a:bodyPr/>
        <a:lstStyle/>
        <a:p>
          <a:endParaRPr lang="en-ID"/>
        </a:p>
      </dgm:t>
    </dgm:pt>
    <dgm:pt modelId="{F7DE7DDB-4539-4B64-B9B8-F655434C8CB9}" type="sibTrans" cxnId="{745CF44C-07A1-4AC1-817C-BF241576F4C0}">
      <dgm:prSet/>
      <dgm:spPr/>
      <dgm:t>
        <a:bodyPr/>
        <a:lstStyle/>
        <a:p>
          <a:endParaRPr lang="en-ID"/>
        </a:p>
      </dgm:t>
    </dgm:pt>
    <dgm:pt modelId="{104755F6-BFFD-4E64-96F1-4C2B1F61E225}">
      <dgm:prSet phldrT="[Text]"/>
      <dgm:spPr>
        <a:solidFill>
          <a:srgbClr val="F15574"/>
        </a:solidFill>
      </dgm:spPr>
      <dgm:t>
        <a:bodyPr/>
        <a:lstStyle/>
        <a:p>
          <a:r>
            <a:rPr lang="en-US" dirty="0"/>
            <a:t>Redundancy Analysis</a:t>
          </a:r>
          <a:endParaRPr lang="en-ID" dirty="0"/>
        </a:p>
      </dgm:t>
    </dgm:pt>
    <dgm:pt modelId="{7F883D4E-3377-4B1F-A7AF-A6411B6A3E08}" type="parTrans" cxnId="{E0D1E8DF-F1A0-4460-AEDF-B4FF32B568F3}">
      <dgm:prSet/>
      <dgm:spPr/>
      <dgm:t>
        <a:bodyPr/>
        <a:lstStyle/>
        <a:p>
          <a:endParaRPr lang="en-ID"/>
        </a:p>
      </dgm:t>
    </dgm:pt>
    <dgm:pt modelId="{178BA060-9D1F-45B7-90E1-C8C5552C4FBE}" type="sibTrans" cxnId="{E0D1E8DF-F1A0-4460-AEDF-B4FF32B568F3}">
      <dgm:prSet/>
      <dgm:spPr/>
      <dgm:t>
        <a:bodyPr/>
        <a:lstStyle/>
        <a:p>
          <a:endParaRPr lang="en-ID"/>
        </a:p>
      </dgm:t>
    </dgm:pt>
    <dgm:pt modelId="{58D80BFE-35B5-444C-9ECB-C89E172EE870}">
      <dgm:prSet phldrT="[Text]" custT="1"/>
      <dgm:spPr>
        <a:ln>
          <a:solidFill>
            <a:srgbClr val="F15574"/>
          </a:solidFill>
        </a:ln>
      </dgm:spPr>
      <dgm:t>
        <a:bodyPr/>
        <a:lstStyle/>
        <a:p>
          <a:r>
            <a:rPr lang="en-US" sz="2000" b="1" dirty="0"/>
            <a:t>Redundancy Feature</a:t>
          </a:r>
        </a:p>
        <a:p>
          <a:r>
            <a:rPr lang="en-US" sz="2000" dirty="0"/>
            <a:t>Before: 31 Feature </a:t>
          </a:r>
        </a:p>
        <a:p>
          <a:r>
            <a:rPr lang="en-US" sz="2000" dirty="0"/>
            <a:t>After: 15 Feature</a:t>
          </a:r>
          <a:endParaRPr lang="en-ID" sz="2000" dirty="0"/>
        </a:p>
      </dgm:t>
    </dgm:pt>
    <dgm:pt modelId="{D9B1F0CE-0C3F-44E9-AB86-BED659C7733E}" type="parTrans" cxnId="{46D5137D-C0C1-4F59-A1C2-4AF760227934}">
      <dgm:prSet/>
      <dgm:spPr/>
      <dgm:t>
        <a:bodyPr/>
        <a:lstStyle/>
        <a:p>
          <a:endParaRPr lang="en-ID"/>
        </a:p>
      </dgm:t>
    </dgm:pt>
    <dgm:pt modelId="{3BAD5EF0-2AE9-484F-84F4-2519EE42462C}" type="sibTrans" cxnId="{46D5137D-C0C1-4F59-A1C2-4AF760227934}">
      <dgm:prSet/>
      <dgm:spPr/>
      <dgm:t>
        <a:bodyPr/>
        <a:lstStyle/>
        <a:p>
          <a:endParaRPr lang="en-ID"/>
        </a:p>
      </dgm:t>
    </dgm:pt>
    <dgm:pt modelId="{CF0AA4F1-9925-419D-BF12-8A877641D61C}" type="pres">
      <dgm:prSet presAssocID="{E5FD5DCE-9396-495E-BCA8-CDE61A3499DA}" presName="Name0" presStyleCnt="0">
        <dgm:presLayoutVars>
          <dgm:chMax val="5"/>
          <dgm:chPref val="5"/>
          <dgm:dir/>
          <dgm:animLvl val="lvl"/>
        </dgm:presLayoutVars>
      </dgm:prSet>
      <dgm:spPr/>
    </dgm:pt>
    <dgm:pt modelId="{ACED72B4-8954-4CDD-9BAD-A23844C10D43}" type="pres">
      <dgm:prSet presAssocID="{D559992D-E656-4A6D-A118-C4B1915A2FF7}" presName="parentText1" presStyleLbl="node1" presStyleIdx="0" presStyleCnt="3">
        <dgm:presLayoutVars>
          <dgm:chMax/>
          <dgm:chPref val="3"/>
          <dgm:bulletEnabled val="1"/>
        </dgm:presLayoutVars>
      </dgm:prSet>
      <dgm:spPr/>
    </dgm:pt>
    <dgm:pt modelId="{1E21876A-C435-4787-BEA6-99DB4391B0AF}" type="pres">
      <dgm:prSet presAssocID="{D559992D-E656-4A6D-A118-C4B1915A2FF7}" presName="childText1" presStyleLbl="solidAlignAcc1" presStyleIdx="0" presStyleCnt="3">
        <dgm:presLayoutVars>
          <dgm:chMax val="0"/>
          <dgm:chPref val="0"/>
          <dgm:bulletEnabled val="1"/>
        </dgm:presLayoutVars>
      </dgm:prSet>
      <dgm:spPr/>
    </dgm:pt>
    <dgm:pt modelId="{A0C4609C-CE76-4479-8E72-F48D8C809D27}" type="pres">
      <dgm:prSet presAssocID="{AFF2E5D8-0E55-43DB-BA6A-815D57BF3C95}" presName="parentText2" presStyleLbl="node1" presStyleIdx="1" presStyleCnt="3">
        <dgm:presLayoutVars>
          <dgm:chMax/>
          <dgm:chPref val="3"/>
          <dgm:bulletEnabled val="1"/>
        </dgm:presLayoutVars>
      </dgm:prSet>
      <dgm:spPr/>
    </dgm:pt>
    <dgm:pt modelId="{36AEAD8B-5BE9-4012-925F-1CEA5E997C02}" type="pres">
      <dgm:prSet presAssocID="{AFF2E5D8-0E55-43DB-BA6A-815D57BF3C95}" presName="childText2" presStyleLbl="solidAlignAcc1" presStyleIdx="1" presStyleCnt="3">
        <dgm:presLayoutVars>
          <dgm:chMax val="0"/>
          <dgm:chPref val="0"/>
          <dgm:bulletEnabled val="1"/>
        </dgm:presLayoutVars>
      </dgm:prSet>
      <dgm:spPr/>
    </dgm:pt>
    <dgm:pt modelId="{7C1C0DF2-A64F-49C2-A3E6-420D366D7219}" type="pres">
      <dgm:prSet presAssocID="{104755F6-BFFD-4E64-96F1-4C2B1F61E225}" presName="parentText3" presStyleLbl="node1" presStyleIdx="2" presStyleCnt="3">
        <dgm:presLayoutVars>
          <dgm:chMax/>
          <dgm:chPref val="3"/>
          <dgm:bulletEnabled val="1"/>
        </dgm:presLayoutVars>
      </dgm:prSet>
      <dgm:spPr/>
    </dgm:pt>
    <dgm:pt modelId="{E4FC2522-CA7C-4D46-A4F7-A59AC88F1FC7}" type="pres">
      <dgm:prSet presAssocID="{104755F6-BFFD-4E64-96F1-4C2B1F61E225}" presName="childText3" presStyleLbl="solidAlignAcc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EDA20B2E-47D0-4183-AF01-61B6A72B3982}" type="presOf" srcId="{58D80BFE-35B5-444C-9ECB-C89E172EE870}" destId="{E4FC2522-CA7C-4D46-A4F7-A59AC88F1FC7}" srcOrd="0" destOrd="0" presId="urn:microsoft.com/office/officeart/2009/3/layout/IncreasingArrowsProcess"/>
    <dgm:cxn modelId="{EF866434-5F73-4415-A15E-49C7A4EA3B2D}" type="presOf" srcId="{7C8B0390-C995-42BC-93D1-547633296595}" destId="{36AEAD8B-5BE9-4012-925F-1CEA5E997C02}" srcOrd="0" destOrd="0" presId="urn:microsoft.com/office/officeart/2009/3/layout/IncreasingArrowsProcess"/>
    <dgm:cxn modelId="{14F39539-F71F-44EB-98CD-CA039B1CA9D5}" srcId="{E5FD5DCE-9396-495E-BCA8-CDE61A3499DA}" destId="{AFF2E5D8-0E55-43DB-BA6A-815D57BF3C95}" srcOrd="1" destOrd="0" parTransId="{FF69FC97-3345-44A0-B594-8566DF0CAD07}" sibTransId="{85B49424-B49A-400E-876A-AE7277DA3AE9}"/>
    <dgm:cxn modelId="{4449433D-FA55-42CA-AE1F-854CDCB63028}" type="presOf" srcId="{D559992D-E656-4A6D-A118-C4B1915A2FF7}" destId="{ACED72B4-8954-4CDD-9BAD-A23844C10D43}" srcOrd="0" destOrd="0" presId="urn:microsoft.com/office/officeart/2009/3/layout/IncreasingArrowsProcess"/>
    <dgm:cxn modelId="{508EA340-A65F-47B0-88D9-2AC2529271E0}" type="presOf" srcId="{104755F6-BFFD-4E64-96F1-4C2B1F61E225}" destId="{7C1C0DF2-A64F-49C2-A3E6-420D366D7219}" srcOrd="0" destOrd="0" presId="urn:microsoft.com/office/officeart/2009/3/layout/IncreasingArrowsProcess"/>
    <dgm:cxn modelId="{745CF44C-07A1-4AC1-817C-BF241576F4C0}" srcId="{AFF2E5D8-0E55-43DB-BA6A-815D57BF3C95}" destId="{7C8B0390-C995-42BC-93D1-547633296595}" srcOrd="0" destOrd="0" parTransId="{F9CE9469-E409-445F-A04B-04A1536D5328}" sibTransId="{F7DE7DDB-4539-4B64-B9B8-F655434C8CB9}"/>
    <dgm:cxn modelId="{64C8CB76-229E-49AC-8417-25CB80DE31CB}" type="presOf" srcId="{E5FD5DCE-9396-495E-BCA8-CDE61A3499DA}" destId="{CF0AA4F1-9925-419D-BF12-8A877641D61C}" srcOrd="0" destOrd="0" presId="urn:microsoft.com/office/officeart/2009/3/layout/IncreasingArrowsProcess"/>
    <dgm:cxn modelId="{46D5137D-C0C1-4F59-A1C2-4AF760227934}" srcId="{104755F6-BFFD-4E64-96F1-4C2B1F61E225}" destId="{58D80BFE-35B5-444C-9ECB-C89E172EE870}" srcOrd="0" destOrd="0" parTransId="{D9B1F0CE-0C3F-44E9-AB86-BED659C7733E}" sibTransId="{3BAD5EF0-2AE9-484F-84F4-2519EE42462C}"/>
    <dgm:cxn modelId="{7B502595-B6FD-452F-8EA5-92D484AF80B4}" srcId="{D559992D-E656-4A6D-A118-C4B1915A2FF7}" destId="{61A2471F-B942-4ED5-9B7F-D84E7720F7D5}" srcOrd="0" destOrd="0" parTransId="{F72D3453-0735-4B94-9D91-6061784A3319}" sibTransId="{A90809FB-1DBF-4CDA-B187-4C3484D1D736}"/>
    <dgm:cxn modelId="{55CE63D3-496D-4842-B18F-7290210C7213}" type="presOf" srcId="{61A2471F-B942-4ED5-9B7F-D84E7720F7D5}" destId="{1E21876A-C435-4787-BEA6-99DB4391B0AF}" srcOrd="0" destOrd="0" presId="urn:microsoft.com/office/officeart/2009/3/layout/IncreasingArrowsProcess"/>
    <dgm:cxn modelId="{B42B90D6-AF04-4B79-9FF7-57414EFCE221}" type="presOf" srcId="{AFF2E5D8-0E55-43DB-BA6A-815D57BF3C95}" destId="{A0C4609C-CE76-4479-8E72-F48D8C809D27}" srcOrd="0" destOrd="0" presId="urn:microsoft.com/office/officeart/2009/3/layout/IncreasingArrowsProcess"/>
    <dgm:cxn modelId="{E0D1E8DF-F1A0-4460-AEDF-B4FF32B568F3}" srcId="{E5FD5DCE-9396-495E-BCA8-CDE61A3499DA}" destId="{104755F6-BFFD-4E64-96F1-4C2B1F61E225}" srcOrd="2" destOrd="0" parTransId="{7F883D4E-3377-4B1F-A7AF-A6411B6A3E08}" sibTransId="{178BA060-9D1F-45B7-90E1-C8C5552C4FBE}"/>
    <dgm:cxn modelId="{B862ECF4-12F1-47C5-9C5C-736442CD8317}" srcId="{E5FD5DCE-9396-495E-BCA8-CDE61A3499DA}" destId="{D559992D-E656-4A6D-A118-C4B1915A2FF7}" srcOrd="0" destOrd="0" parTransId="{6EAEC278-FFD1-4A36-9BCB-7A8A1D74A67C}" sibTransId="{4E3FC7E3-EDB1-4EC4-B14C-07E560A2A59F}"/>
    <dgm:cxn modelId="{BDFD7B6D-DB0F-40B9-9993-FCD9EFFA29C0}" type="presParOf" srcId="{CF0AA4F1-9925-419D-BF12-8A877641D61C}" destId="{ACED72B4-8954-4CDD-9BAD-A23844C10D43}" srcOrd="0" destOrd="0" presId="urn:microsoft.com/office/officeart/2009/3/layout/IncreasingArrowsProcess"/>
    <dgm:cxn modelId="{043AB415-7792-4434-B4B6-82E690841FED}" type="presParOf" srcId="{CF0AA4F1-9925-419D-BF12-8A877641D61C}" destId="{1E21876A-C435-4787-BEA6-99DB4391B0AF}" srcOrd="1" destOrd="0" presId="urn:microsoft.com/office/officeart/2009/3/layout/IncreasingArrowsProcess"/>
    <dgm:cxn modelId="{E2882CD5-AEEB-40AD-90B7-DBCEBA6F816C}" type="presParOf" srcId="{CF0AA4F1-9925-419D-BF12-8A877641D61C}" destId="{A0C4609C-CE76-4479-8E72-F48D8C809D27}" srcOrd="2" destOrd="0" presId="urn:microsoft.com/office/officeart/2009/3/layout/IncreasingArrowsProcess"/>
    <dgm:cxn modelId="{3393F047-FC91-4CD0-8A6B-19E566DFEE10}" type="presParOf" srcId="{CF0AA4F1-9925-419D-BF12-8A877641D61C}" destId="{36AEAD8B-5BE9-4012-925F-1CEA5E997C02}" srcOrd="3" destOrd="0" presId="urn:microsoft.com/office/officeart/2009/3/layout/IncreasingArrowsProcess"/>
    <dgm:cxn modelId="{A1EC5D20-083E-4149-9359-EF34FF2DBD8E}" type="presParOf" srcId="{CF0AA4F1-9925-419D-BF12-8A877641D61C}" destId="{7C1C0DF2-A64F-49C2-A3E6-420D366D7219}" srcOrd="4" destOrd="0" presId="urn:microsoft.com/office/officeart/2009/3/layout/IncreasingArrowsProcess"/>
    <dgm:cxn modelId="{57F2697C-662E-43F6-9379-123A4CFDF082}" type="presParOf" srcId="{CF0AA4F1-9925-419D-BF12-8A877641D61C}" destId="{E4FC2522-CA7C-4D46-A4F7-A59AC88F1FC7}" srcOrd="5" destOrd="0" presId="urn:microsoft.com/office/officeart/2009/3/layout/IncreasingArrows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1A7C9C54-AFDC-420C-BF71-C09A34B1129A}" type="doc">
      <dgm:prSet loTypeId="urn:microsoft.com/office/officeart/2009/3/layout/SubStepProcess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ID"/>
        </a:p>
      </dgm:t>
    </dgm:pt>
    <dgm:pt modelId="{E2BE282B-0BAF-45BA-9AE1-9ECEA010B4E2}">
      <dgm:prSet custT="1"/>
      <dgm:spPr>
        <a:solidFill>
          <a:schemeClr val="accent2">
            <a:hueOff val="0"/>
            <a:satOff val="0"/>
            <a:lumOff val="0"/>
            <a:alpha val="80000"/>
          </a:schemeClr>
        </a:solidFill>
      </dgm:spPr>
      <dgm:t>
        <a:bodyPr/>
        <a:lstStyle/>
        <a:p>
          <a:r>
            <a:rPr lang="en-US" sz="4000" dirty="0"/>
            <a:t>SMOTE Imbalance</a:t>
          </a:r>
          <a:endParaRPr lang="en-ID" sz="4000" dirty="0"/>
        </a:p>
      </dgm:t>
    </dgm:pt>
    <dgm:pt modelId="{9A587501-8A5E-4571-9696-49999AE08FA5}" type="parTrans" cxnId="{4B7D3F7D-A35B-4621-95B4-9C278DE62111}">
      <dgm:prSet/>
      <dgm:spPr/>
      <dgm:t>
        <a:bodyPr/>
        <a:lstStyle/>
        <a:p>
          <a:endParaRPr lang="en-ID"/>
        </a:p>
      </dgm:t>
    </dgm:pt>
    <dgm:pt modelId="{45357DA1-6DDB-44FF-9719-A47D2B0BD8B4}" type="sibTrans" cxnId="{4B7D3F7D-A35B-4621-95B4-9C278DE62111}">
      <dgm:prSet/>
      <dgm:spPr/>
      <dgm:t>
        <a:bodyPr/>
        <a:lstStyle/>
        <a:p>
          <a:endParaRPr lang="en-ID"/>
        </a:p>
      </dgm:t>
    </dgm:pt>
    <dgm:pt modelId="{0BFCF647-0B03-4D50-B9B0-142A70AD6394}">
      <dgm:prSet custT="1"/>
      <dgm:spPr/>
      <dgm:t>
        <a:bodyPr/>
        <a:lstStyle/>
        <a:p>
          <a:r>
            <a:rPr lang="en-US" sz="3600" dirty="0"/>
            <a:t>1397 : 1397</a:t>
          </a:r>
          <a:endParaRPr lang="en-ID" sz="3600" dirty="0"/>
        </a:p>
      </dgm:t>
    </dgm:pt>
    <dgm:pt modelId="{C0B1AB25-CE5B-4B8C-8DD3-1B9AEC344317}" type="parTrans" cxnId="{9C7EF9DC-5A54-4F37-9A3F-97582BCFB70E}">
      <dgm:prSet/>
      <dgm:spPr/>
      <dgm:t>
        <a:bodyPr/>
        <a:lstStyle/>
        <a:p>
          <a:endParaRPr lang="en-ID"/>
        </a:p>
      </dgm:t>
    </dgm:pt>
    <dgm:pt modelId="{F9C8AFE1-B4B6-4443-8AA1-EBA3B5375C4A}" type="sibTrans" cxnId="{9C7EF9DC-5A54-4F37-9A3F-97582BCFB70E}">
      <dgm:prSet/>
      <dgm:spPr/>
      <dgm:t>
        <a:bodyPr/>
        <a:lstStyle/>
        <a:p>
          <a:endParaRPr lang="en-ID"/>
        </a:p>
      </dgm:t>
    </dgm:pt>
    <dgm:pt modelId="{22189EB1-9781-4D23-8EE3-E641B889B49D}">
      <dgm:prSet custT="1"/>
      <dgm:spPr/>
      <dgm:t>
        <a:bodyPr/>
        <a:lstStyle/>
        <a:p>
          <a:r>
            <a:rPr lang="en-US" sz="3600" dirty="0"/>
            <a:t>1397 : 251</a:t>
          </a:r>
          <a:endParaRPr lang="en-ID" sz="3600" dirty="0"/>
        </a:p>
      </dgm:t>
    </dgm:pt>
    <dgm:pt modelId="{D58B6769-8FDF-4576-9656-445D186865DF}" type="parTrans" cxnId="{69573D14-EEDF-4928-8EC3-2024E2710D9B}">
      <dgm:prSet/>
      <dgm:spPr/>
      <dgm:t>
        <a:bodyPr/>
        <a:lstStyle/>
        <a:p>
          <a:endParaRPr lang="en-ID"/>
        </a:p>
      </dgm:t>
    </dgm:pt>
    <dgm:pt modelId="{CB9D4818-D876-402E-A019-36B1BA37A48B}" type="sibTrans" cxnId="{69573D14-EEDF-4928-8EC3-2024E2710D9B}">
      <dgm:prSet/>
      <dgm:spPr/>
      <dgm:t>
        <a:bodyPr/>
        <a:lstStyle/>
        <a:p>
          <a:endParaRPr lang="en-ID"/>
        </a:p>
      </dgm:t>
    </dgm:pt>
    <dgm:pt modelId="{826CCCC6-B2A0-42C8-9C67-21F51A9EC88A}">
      <dgm:prSet custT="1"/>
      <dgm:spPr/>
      <dgm:t>
        <a:bodyPr/>
        <a:lstStyle/>
        <a:p>
          <a:r>
            <a:rPr lang="en-US" sz="3600" dirty="0"/>
            <a:t>Oversampling Class 1</a:t>
          </a:r>
          <a:endParaRPr lang="en-ID" sz="3600" dirty="0"/>
        </a:p>
      </dgm:t>
    </dgm:pt>
    <dgm:pt modelId="{0CB2664C-AEB5-4DB2-B454-376BE93B310B}" type="parTrans" cxnId="{41D4405F-714B-4F94-ADD2-C57AA5C45B81}">
      <dgm:prSet/>
      <dgm:spPr/>
      <dgm:t>
        <a:bodyPr/>
        <a:lstStyle/>
        <a:p>
          <a:endParaRPr lang="en-ID"/>
        </a:p>
      </dgm:t>
    </dgm:pt>
    <dgm:pt modelId="{7063BC68-60AD-40FC-A8DF-A7466D9A0974}" type="sibTrans" cxnId="{41D4405F-714B-4F94-ADD2-C57AA5C45B81}">
      <dgm:prSet/>
      <dgm:spPr/>
      <dgm:t>
        <a:bodyPr/>
        <a:lstStyle/>
        <a:p>
          <a:endParaRPr lang="en-ID"/>
        </a:p>
      </dgm:t>
    </dgm:pt>
    <dgm:pt modelId="{AAF9A3C8-2E2A-4890-AC31-213D1A068A10}" type="pres">
      <dgm:prSet presAssocID="{1A7C9C54-AFDC-420C-BF71-C09A34B1129A}" presName="Name0" presStyleCnt="0">
        <dgm:presLayoutVars>
          <dgm:chMax val="7"/>
          <dgm:dir/>
          <dgm:animOne val="branch"/>
        </dgm:presLayoutVars>
      </dgm:prSet>
      <dgm:spPr/>
    </dgm:pt>
    <dgm:pt modelId="{EA7FF1F7-6381-427A-ADB9-20B8171E01E3}" type="pres">
      <dgm:prSet presAssocID="{E2BE282B-0BAF-45BA-9AE1-9ECEA010B4E2}" presName="parTx1" presStyleLbl="node1" presStyleIdx="0" presStyleCnt="1"/>
      <dgm:spPr/>
    </dgm:pt>
    <dgm:pt modelId="{889E7777-954D-45C5-AF14-BBB6B593C941}" type="pres">
      <dgm:prSet presAssocID="{E2BE282B-0BAF-45BA-9AE1-9ECEA010B4E2}" presName="spPre1" presStyleCnt="0"/>
      <dgm:spPr/>
    </dgm:pt>
    <dgm:pt modelId="{669EDF46-3994-4FFD-B83B-0A341CD1FD87}" type="pres">
      <dgm:prSet presAssocID="{E2BE282B-0BAF-45BA-9AE1-9ECEA010B4E2}" presName="chLin1" presStyleCnt="0"/>
      <dgm:spPr/>
    </dgm:pt>
    <dgm:pt modelId="{BE1B86DA-38D6-4A3F-858F-5A332D193495}" type="pres">
      <dgm:prSet presAssocID="{0CB2664C-AEB5-4DB2-B454-376BE93B310B}" presName="Name11" presStyleLbl="parChTrans1D1" presStyleIdx="0" presStyleCnt="6"/>
      <dgm:spPr/>
    </dgm:pt>
    <dgm:pt modelId="{BDF2CC80-4820-488E-A6AF-CB30E5514B15}" type="pres">
      <dgm:prSet presAssocID="{826CCCC6-B2A0-42C8-9C67-21F51A9EC88A}" presName="txAndLines1" presStyleCnt="0"/>
      <dgm:spPr/>
    </dgm:pt>
    <dgm:pt modelId="{5CED360C-DBFA-409F-8FC7-D5F4CDB19D3A}" type="pres">
      <dgm:prSet presAssocID="{826CCCC6-B2A0-42C8-9C67-21F51A9EC88A}" presName="anchor1" presStyleCnt="0"/>
      <dgm:spPr/>
    </dgm:pt>
    <dgm:pt modelId="{2B8F6561-14EF-44D0-94C5-9CE70FD274A2}" type="pres">
      <dgm:prSet presAssocID="{826CCCC6-B2A0-42C8-9C67-21F51A9EC88A}" presName="backup1" presStyleCnt="0"/>
      <dgm:spPr/>
    </dgm:pt>
    <dgm:pt modelId="{D9AAD006-03B2-485D-BE52-1993524911A6}" type="pres">
      <dgm:prSet presAssocID="{826CCCC6-B2A0-42C8-9C67-21F51A9EC88A}" presName="preLine1" presStyleLbl="parChTrans1D1" presStyleIdx="1" presStyleCnt="6"/>
      <dgm:spPr/>
    </dgm:pt>
    <dgm:pt modelId="{FA47A4BA-1B1D-4E54-9D78-847652F035B7}" type="pres">
      <dgm:prSet presAssocID="{826CCCC6-B2A0-42C8-9C67-21F51A9EC88A}" presName="desTx1" presStyleLbl="revTx" presStyleIdx="0" presStyleCnt="0">
        <dgm:presLayoutVars>
          <dgm:bulletEnabled val="1"/>
        </dgm:presLayoutVars>
      </dgm:prSet>
      <dgm:spPr/>
    </dgm:pt>
    <dgm:pt modelId="{756B7446-22A1-4446-A724-0048F33055B0}" type="pres">
      <dgm:prSet presAssocID="{D58B6769-8FDF-4576-9656-445D186865DF}" presName="Name11" presStyleLbl="parChTrans1D1" presStyleIdx="2" presStyleCnt="6"/>
      <dgm:spPr/>
    </dgm:pt>
    <dgm:pt modelId="{87D1010F-7F6C-48DC-BD7A-A80E6B584846}" type="pres">
      <dgm:prSet presAssocID="{22189EB1-9781-4D23-8EE3-E641B889B49D}" presName="txAndLines1" presStyleCnt="0"/>
      <dgm:spPr/>
    </dgm:pt>
    <dgm:pt modelId="{1CF7D84F-49D9-4295-9492-18F35B4261A3}" type="pres">
      <dgm:prSet presAssocID="{22189EB1-9781-4D23-8EE3-E641B889B49D}" presName="anchor1" presStyleCnt="0"/>
      <dgm:spPr/>
    </dgm:pt>
    <dgm:pt modelId="{1AB52A8F-3A67-4E2C-A1A2-933D002425D8}" type="pres">
      <dgm:prSet presAssocID="{22189EB1-9781-4D23-8EE3-E641B889B49D}" presName="backup1" presStyleCnt="0"/>
      <dgm:spPr/>
    </dgm:pt>
    <dgm:pt modelId="{D1EA5780-9315-4E27-BAAC-DBC734E34267}" type="pres">
      <dgm:prSet presAssocID="{22189EB1-9781-4D23-8EE3-E641B889B49D}" presName="preLine1" presStyleLbl="parChTrans1D1" presStyleIdx="3" presStyleCnt="6"/>
      <dgm:spPr/>
    </dgm:pt>
    <dgm:pt modelId="{CBC088B3-DD0A-4AAC-9B07-AF8EA1A7C920}" type="pres">
      <dgm:prSet presAssocID="{22189EB1-9781-4D23-8EE3-E641B889B49D}" presName="desTx1" presStyleLbl="revTx" presStyleIdx="0" presStyleCnt="0">
        <dgm:presLayoutVars>
          <dgm:bulletEnabled val="1"/>
        </dgm:presLayoutVars>
      </dgm:prSet>
      <dgm:spPr/>
    </dgm:pt>
    <dgm:pt modelId="{FD446AA1-6C64-42B9-B2F4-186FB0864072}" type="pres">
      <dgm:prSet presAssocID="{C0B1AB25-CE5B-4B8C-8DD3-1B9AEC344317}" presName="Name11" presStyleLbl="parChTrans1D1" presStyleIdx="4" presStyleCnt="6"/>
      <dgm:spPr/>
    </dgm:pt>
    <dgm:pt modelId="{EC06D782-C141-446A-AE0F-722A1448A086}" type="pres">
      <dgm:prSet presAssocID="{0BFCF647-0B03-4D50-B9B0-142A70AD6394}" presName="txAndLines1" presStyleCnt="0"/>
      <dgm:spPr/>
    </dgm:pt>
    <dgm:pt modelId="{60050543-DE26-4A36-97C6-901646FE6C7C}" type="pres">
      <dgm:prSet presAssocID="{0BFCF647-0B03-4D50-B9B0-142A70AD6394}" presName="anchor1" presStyleCnt="0"/>
      <dgm:spPr/>
    </dgm:pt>
    <dgm:pt modelId="{B08AAC77-889A-46E0-80C2-78F76A90B1E1}" type="pres">
      <dgm:prSet presAssocID="{0BFCF647-0B03-4D50-B9B0-142A70AD6394}" presName="backup1" presStyleCnt="0"/>
      <dgm:spPr/>
    </dgm:pt>
    <dgm:pt modelId="{E6959ED3-18D0-42BF-BF2A-25070BFC7DD0}" type="pres">
      <dgm:prSet presAssocID="{0BFCF647-0B03-4D50-B9B0-142A70AD6394}" presName="preLine1" presStyleLbl="parChTrans1D1" presStyleIdx="5" presStyleCnt="6"/>
      <dgm:spPr/>
    </dgm:pt>
    <dgm:pt modelId="{18A606D2-4B4A-439D-A3D5-81FF7F6F2499}" type="pres">
      <dgm:prSet presAssocID="{0BFCF647-0B03-4D50-B9B0-142A70AD6394}" presName="desTx1" presStyleLbl="revTx" presStyleIdx="0" presStyleCnt="0">
        <dgm:presLayoutVars>
          <dgm:bulletEnabled val="1"/>
        </dgm:presLayoutVars>
      </dgm:prSet>
      <dgm:spPr/>
    </dgm:pt>
  </dgm:ptLst>
  <dgm:cxnLst>
    <dgm:cxn modelId="{69573D14-EEDF-4928-8EC3-2024E2710D9B}" srcId="{E2BE282B-0BAF-45BA-9AE1-9ECEA010B4E2}" destId="{22189EB1-9781-4D23-8EE3-E641B889B49D}" srcOrd="1" destOrd="0" parTransId="{D58B6769-8FDF-4576-9656-445D186865DF}" sibTransId="{CB9D4818-D876-402E-A019-36B1BA37A48B}"/>
    <dgm:cxn modelId="{77EB965B-3041-46CC-B922-041706805CA1}" type="presOf" srcId="{E2BE282B-0BAF-45BA-9AE1-9ECEA010B4E2}" destId="{EA7FF1F7-6381-427A-ADB9-20B8171E01E3}" srcOrd="0" destOrd="0" presId="urn:microsoft.com/office/officeart/2009/3/layout/SubStepProcess"/>
    <dgm:cxn modelId="{41D4405F-714B-4F94-ADD2-C57AA5C45B81}" srcId="{E2BE282B-0BAF-45BA-9AE1-9ECEA010B4E2}" destId="{826CCCC6-B2A0-42C8-9C67-21F51A9EC88A}" srcOrd="0" destOrd="0" parTransId="{0CB2664C-AEB5-4DB2-B454-376BE93B310B}" sibTransId="{7063BC68-60AD-40FC-A8DF-A7466D9A0974}"/>
    <dgm:cxn modelId="{D4653A43-5BEB-40F7-B5D8-A472C38993A3}" type="presOf" srcId="{1A7C9C54-AFDC-420C-BF71-C09A34B1129A}" destId="{AAF9A3C8-2E2A-4890-AC31-213D1A068A10}" srcOrd="0" destOrd="0" presId="urn:microsoft.com/office/officeart/2009/3/layout/SubStepProcess"/>
    <dgm:cxn modelId="{87DC147B-3BA9-4A06-92D3-84C7AAFFCD69}" type="presOf" srcId="{826CCCC6-B2A0-42C8-9C67-21F51A9EC88A}" destId="{FA47A4BA-1B1D-4E54-9D78-847652F035B7}" srcOrd="0" destOrd="0" presId="urn:microsoft.com/office/officeart/2009/3/layout/SubStepProcess"/>
    <dgm:cxn modelId="{4B7D3F7D-A35B-4621-95B4-9C278DE62111}" srcId="{1A7C9C54-AFDC-420C-BF71-C09A34B1129A}" destId="{E2BE282B-0BAF-45BA-9AE1-9ECEA010B4E2}" srcOrd="0" destOrd="0" parTransId="{9A587501-8A5E-4571-9696-49999AE08FA5}" sibTransId="{45357DA1-6DDB-44FF-9719-A47D2B0BD8B4}"/>
    <dgm:cxn modelId="{9C7EF9DC-5A54-4F37-9A3F-97582BCFB70E}" srcId="{E2BE282B-0BAF-45BA-9AE1-9ECEA010B4E2}" destId="{0BFCF647-0B03-4D50-B9B0-142A70AD6394}" srcOrd="2" destOrd="0" parTransId="{C0B1AB25-CE5B-4B8C-8DD3-1B9AEC344317}" sibTransId="{F9C8AFE1-B4B6-4443-8AA1-EBA3B5375C4A}"/>
    <dgm:cxn modelId="{26337DEB-F1C8-4CB3-B35A-7D9F75372EE7}" type="presOf" srcId="{0BFCF647-0B03-4D50-B9B0-142A70AD6394}" destId="{18A606D2-4B4A-439D-A3D5-81FF7F6F2499}" srcOrd="0" destOrd="0" presId="urn:microsoft.com/office/officeart/2009/3/layout/SubStepProcess"/>
    <dgm:cxn modelId="{CDD2DBFD-EE68-481B-9575-C6BFB1D27441}" type="presOf" srcId="{22189EB1-9781-4D23-8EE3-E641B889B49D}" destId="{CBC088B3-DD0A-4AAC-9B07-AF8EA1A7C920}" srcOrd="0" destOrd="0" presId="urn:microsoft.com/office/officeart/2009/3/layout/SubStepProcess"/>
    <dgm:cxn modelId="{48F5B879-083E-41F7-BE5B-4787CBC78334}" type="presParOf" srcId="{AAF9A3C8-2E2A-4890-AC31-213D1A068A10}" destId="{EA7FF1F7-6381-427A-ADB9-20B8171E01E3}" srcOrd="0" destOrd="0" presId="urn:microsoft.com/office/officeart/2009/3/layout/SubStepProcess"/>
    <dgm:cxn modelId="{D1F0AA4F-E625-4367-A400-C555D25A6B27}" type="presParOf" srcId="{AAF9A3C8-2E2A-4890-AC31-213D1A068A10}" destId="{889E7777-954D-45C5-AF14-BBB6B593C941}" srcOrd="1" destOrd="0" presId="urn:microsoft.com/office/officeart/2009/3/layout/SubStepProcess"/>
    <dgm:cxn modelId="{95FBDB59-9EA3-4021-864E-F4E093FD3A57}" type="presParOf" srcId="{AAF9A3C8-2E2A-4890-AC31-213D1A068A10}" destId="{669EDF46-3994-4FFD-B83B-0A341CD1FD87}" srcOrd="2" destOrd="0" presId="urn:microsoft.com/office/officeart/2009/3/layout/SubStepProcess"/>
    <dgm:cxn modelId="{5D9B095F-7542-4375-9647-0F06533F737B}" type="presParOf" srcId="{669EDF46-3994-4FFD-B83B-0A341CD1FD87}" destId="{BE1B86DA-38D6-4A3F-858F-5A332D193495}" srcOrd="0" destOrd="0" presId="urn:microsoft.com/office/officeart/2009/3/layout/SubStepProcess"/>
    <dgm:cxn modelId="{92EE8446-11F5-4998-8BCD-D65BB70CC005}" type="presParOf" srcId="{669EDF46-3994-4FFD-B83B-0A341CD1FD87}" destId="{BDF2CC80-4820-488E-A6AF-CB30E5514B15}" srcOrd="1" destOrd="0" presId="urn:microsoft.com/office/officeart/2009/3/layout/SubStepProcess"/>
    <dgm:cxn modelId="{5B883567-9D76-4D66-858F-1ED59486C0C6}" type="presParOf" srcId="{BDF2CC80-4820-488E-A6AF-CB30E5514B15}" destId="{5CED360C-DBFA-409F-8FC7-D5F4CDB19D3A}" srcOrd="0" destOrd="0" presId="urn:microsoft.com/office/officeart/2009/3/layout/SubStepProcess"/>
    <dgm:cxn modelId="{08A8B46F-87C4-426B-B416-627AD5CB9158}" type="presParOf" srcId="{BDF2CC80-4820-488E-A6AF-CB30E5514B15}" destId="{2B8F6561-14EF-44D0-94C5-9CE70FD274A2}" srcOrd="1" destOrd="0" presId="urn:microsoft.com/office/officeart/2009/3/layout/SubStepProcess"/>
    <dgm:cxn modelId="{EEA021FB-1F57-4ABB-8C25-5140EE48DF10}" type="presParOf" srcId="{BDF2CC80-4820-488E-A6AF-CB30E5514B15}" destId="{D9AAD006-03B2-485D-BE52-1993524911A6}" srcOrd="2" destOrd="0" presId="urn:microsoft.com/office/officeart/2009/3/layout/SubStepProcess"/>
    <dgm:cxn modelId="{EF844203-011B-4700-B190-E6BA293D48FE}" type="presParOf" srcId="{BDF2CC80-4820-488E-A6AF-CB30E5514B15}" destId="{FA47A4BA-1B1D-4E54-9D78-847652F035B7}" srcOrd="3" destOrd="0" presId="urn:microsoft.com/office/officeart/2009/3/layout/SubStepProcess"/>
    <dgm:cxn modelId="{3E3DEDD0-87A1-4A32-9EEE-BD1BDFCFFE63}" type="presParOf" srcId="{669EDF46-3994-4FFD-B83B-0A341CD1FD87}" destId="{756B7446-22A1-4446-A724-0048F33055B0}" srcOrd="2" destOrd="0" presId="urn:microsoft.com/office/officeart/2009/3/layout/SubStepProcess"/>
    <dgm:cxn modelId="{CC1176EE-4390-4D43-BCD3-3AF1B6D90F74}" type="presParOf" srcId="{669EDF46-3994-4FFD-B83B-0A341CD1FD87}" destId="{87D1010F-7F6C-48DC-BD7A-A80E6B584846}" srcOrd="3" destOrd="0" presId="urn:microsoft.com/office/officeart/2009/3/layout/SubStepProcess"/>
    <dgm:cxn modelId="{960ACD37-A3B7-48F9-87D1-0EA6A475B7D8}" type="presParOf" srcId="{87D1010F-7F6C-48DC-BD7A-A80E6B584846}" destId="{1CF7D84F-49D9-4295-9492-18F35B4261A3}" srcOrd="0" destOrd="0" presId="urn:microsoft.com/office/officeart/2009/3/layout/SubStepProcess"/>
    <dgm:cxn modelId="{C0879D95-64A2-4FAC-8434-411FDB5B71E4}" type="presParOf" srcId="{87D1010F-7F6C-48DC-BD7A-A80E6B584846}" destId="{1AB52A8F-3A67-4E2C-A1A2-933D002425D8}" srcOrd="1" destOrd="0" presId="urn:microsoft.com/office/officeart/2009/3/layout/SubStepProcess"/>
    <dgm:cxn modelId="{DD2967C7-EF16-4CE6-899C-F735E33EFFB7}" type="presParOf" srcId="{87D1010F-7F6C-48DC-BD7A-A80E6B584846}" destId="{D1EA5780-9315-4E27-BAAC-DBC734E34267}" srcOrd="2" destOrd="0" presId="urn:microsoft.com/office/officeart/2009/3/layout/SubStepProcess"/>
    <dgm:cxn modelId="{965ADE95-2458-4920-9333-A875AE7ECAC7}" type="presParOf" srcId="{87D1010F-7F6C-48DC-BD7A-A80E6B584846}" destId="{CBC088B3-DD0A-4AAC-9B07-AF8EA1A7C920}" srcOrd="3" destOrd="0" presId="urn:microsoft.com/office/officeart/2009/3/layout/SubStepProcess"/>
    <dgm:cxn modelId="{06119B22-EA35-4E0C-AA34-5752ECB6F0A0}" type="presParOf" srcId="{669EDF46-3994-4FFD-B83B-0A341CD1FD87}" destId="{FD446AA1-6C64-42B9-B2F4-186FB0864072}" srcOrd="4" destOrd="0" presId="urn:microsoft.com/office/officeart/2009/3/layout/SubStepProcess"/>
    <dgm:cxn modelId="{6468B2CA-1178-43F3-BDC6-45DB6A5E702B}" type="presParOf" srcId="{669EDF46-3994-4FFD-B83B-0A341CD1FD87}" destId="{EC06D782-C141-446A-AE0F-722A1448A086}" srcOrd="5" destOrd="0" presId="urn:microsoft.com/office/officeart/2009/3/layout/SubStepProcess"/>
    <dgm:cxn modelId="{4AC36DD0-D006-4696-BB4C-4E45932DBED3}" type="presParOf" srcId="{EC06D782-C141-446A-AE0F-722A1448A086}" destId="{60050543-DE26-4A36-97C6-901646FE6C7C}" srcOrd="0" destOrd="0" presId="urn:microsoft.com/office/officeart/2009/3/layout/SubStepProcess"/>
    <dgm:cxn modelId="{37BAD4FB-9883-4FB4-B470-3E88613E1E60}" type="presParOf" srcId="{EC06D782-C141-446A-AE0F-722A1448A086}" destId="{B08AAC77-889A-46E0-80C2-78F76A90B1E1}" srcOrd="1" destOrd="0" presId="urn:microsoft.com/office/officeart/2009/3/layout/SubStepProcess"/>
    <dgm:cxn modelId="{3444194A-A4B8-49BF-A6DC-3FD330A91EE4}" type="presParOf" srcId="{EC06D782-C141-446A-AE0F-722A1448A086}" destId="{E6959ED3-18D0-42BF-BF2A-25070BFC7DD0}" srcOrd="2" destOrd="0" presId="urn:microsoft.com/office/officeart/2009/3/layout/SubStepProcess"/>
    <dgm:cxn modelId="{A3C31EC9-DFC0-41ED-889D-8EE371C9F16B}" type="presParOf" srcId="{EC06D782-C141-446A-AE0F-722A1448A086}" destId="{18A606D2-4B4A-439D-A3D5-81FF7F6F2499}" srcOrd="3" destOrd="0" presId="urn:microsoft.com/office/officeart/2009/3/layout/SubStep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66D6F3-3B12-41E5-8740-C0636FBEF4B9}">
      <dsp:nvSpPr>
        <dsp:cNvPr id="0" name=""/>
        <dsp:cNvSpPr/>
      </dsp:nvSpPr>
      <dsp:spPr>
        <a:xfrm>
          <a:off x="18071" y="0"/>
          <a:ext cx="7942384" cy="4963990"/>
        </a:xfrm>
        <a:prstGeom prst="swooshArrow">
          <a:avLst>
            <a:gd name="adj1" fmla="val 25000"/>
            <a:gd name="adj2" fmla="val 25000"/>
          </a:avLst>
        </a:prstGeom>
        <a:solidFill>
          <a:schemeClr val="accent3">
            <a:alpha val="3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6030162-3DEE-4252-B7EE-C8BE66B62685}">
      <dsp:nvSpPr>
        <dsp:cNvPr id="0" name=""/>
        <dsp:cNvSpPr/>
      </dsp:nvSpPr>
      <dsp:spPr>
        <a:xfrm>
          <a:off x="1026754" y="3426145"/>
          <a:ext cx="206501" cy="206501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8DB87B-B2F1-4B8D-8A7B-DA797A914BF8}">
      <dsp:nvSpPr>
        <dsp:cNvPr id="0" name=""/>
        <dsp:cNvSpPr/>
      </dsp:nvSpPr>
      <dsp:spPr>
        <a:xfrm>
          <a:off x="1130005" y="3529396"/>
          <a:ext cx="1850575" cy="14345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9421" tIns="0" rIns="0" bIns="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/>
            <a:t>Objective</a:t>
          </a:r>
          <a:endParaRPr lang="en-ID" sz="2100" b="1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D" sz="1600" kern="1200" dirty="0" err="1"/>
            <a:t>Membuat</a:t>
          </a:r>
          <a:r>
            <a:rPr lang="en-ID" sz="1600" kern="1200" dirty="0"/>
            <a:t> model </a:t>
          </a:r>
          <a:r>
            <a:rPr lang="en-ID" sz="1600" kern="1200" dirty="0" err="1"/>
            <a:t>prediktif</a:t>
          </a:r>
          <a:r>
            <a:rPr lang="en-ID" sz="1600" kern="1200" dirty="0"/>
            <a:t> </a:t>
          </a:r>
          <a:r>
            <a:rPr lang="en-ID" sz="1600" kern="1200" dirty="0" err="1"/>
            <a:t>untuk</a:t>
          </a:r>
          <a:r>
            <a:rPr lang="en-ID" sz="1600" kern="1200" dirty="0"/>
            <a:t> </a:t>
          </a:r>
          <a:r>
            <a:rPr lang="en-ID" sz="1600" kern="1200" dirty="0" err="1"/>
            <a:t>memprediksi</a:t>
          </a:r>
          <a:r>
            <a:rPr lang="en-ID" sz="1600" kern="1200" dirty="0"/>
            <a:t> response </a:t>
          </a:r>
          <a:r>
            <a:rPr lang="en-ID" sz="1600" kern="1200" dirty="0" err="1"/>
            <a:t>pelanggan</a:t>
          </a:r>
          <a:r>
            <a:rPr lang="en-ID" sz="1600" kern="1200" dirty="0"/>
            <a:t> </a:t>
          </a:r>
        </a:p>
      </dsp:txBody>
      <dsp:txXfrm>
        <a:off x="1130005" y="3529396"/>
        <a:ext cx="1850575" cy="1434593"/>
      </dsp:txXfrm>
    </dsp:sp>
    <dsp:sp modelId="{C074341B-121B-4A62-8945-1197C103373B}">
      <dsp:nvSpPr>
        <dsp:cNvPr id="0" name=""/>
        <dsp:cNvSpPr/>
      </dsp:nvSpPr>
      <dsp:spPr>
        <a:xfrm>
          <a:off x="2849531" y="2076933"/>
          <a:ext cx="373292" cy="373292"/>
        </a:xfrm>
        <a:prstGeom prst="ellipse">
          <a:avLst/>
        </a:prstGeom>
        <a:solidFill>
          <a:schemeClr val="accent2">
            <a:hueOff val="3915281"/>
            <a:satOff val="-8314"/>
            <a:lumOff val="-1362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8386A9-B4D8-4DE2-9A3B-374CEFE2EA55}">
      <dsp:nvSpPr>
        <dsp:cNvPr id="0" name=""/>
        <dsp:cNvSpPr/>
      </dsp:nvSpPr>
      <dsp:spPr>
        <a:xfrm>
          <a:off x="3036177" y="2263579"/>
          <a:ext cx="1906172" cy="27004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7800" tIns="0" rIns="0" bIns="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/>
            <a:t>Business Metrics</a:t>
          </a:r>
          <a:endParaRPr lang="en-ID" sz="2100" b="1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D" sz="1600" b="1" kern="1200" dirty="0">
              <a:solidFill>
                <a:schemeClr val="accent3"/>
              </a:solidFill>
            </a:rPr>
            <a:t>Response Rate </a:t>
          </a:r>
          <a:r>
            <a:rPr lang="en-ID" sz="1600" b="0" kern="1200" dirty="0"/>
            <a:t>(</a:t>
          </a:r>
          <a:r>
            <a:rPr lang="en-ID" sz="1600" b="0" kern="1200" dirty="0" err="1"/>
            <a:t>Metriks</a:t>
          </a:r>
          <a:r>
            <a:rPr lang="en-ID" sz="1600" b="0" kern="1200" dirty="0"/>
            <a:t> Utama)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D" sz="1600" b="1" kern="1200" dirty="0">
              <a:solidFill>
                <a:schemeClr val="accent2"/>
              </a:solidFill>
            </a:rPr>
            <a:t>Profit Margin </a:t>
          </a:r>
          <a:r>
            <a:rPr lang="en-ID" sz="1600" b="0" kern="1200" dirty="0"/>
            <a:t>(</a:t>
          </a:r>
          <a:r>
            <a:rPr lang="en-ID" sz="1600" b="0" kern="1200" dirty="0" err="1"/>
            <a:t>Metriks</a:t>
          </a:r>
          <a:r>
            <a:rPr lang="en-ID" sz="1600" b="0" kern="1200" dirty="0"/>
            <a:t> </a:t>
          </a:r>
          <a:r>
            <a:rPr lang="en-ID" sz="1600" b="0" kern="1200" dirty="0" err="1"/>
            <a:t>Sekunder</a:t>
          </a:r>
          <a:r>
            <a:rPr lang="en-ID" sz="1600" b="0" kern="1200" dirty="0"/>
            <a:t>)</a:t>
          </a:r>
        </a:p>
      </dsp:txBody>
      <dsp:txXfrm>
        <a:off x="3036177" y="2263579"/>
        <a:ext cx="1906172" cy="2700410"/>
      </dsp:txXfrm>
    </dsp:sp>
    <dsp:sp modelId="{396CB75C-B4F2-47DE-9464-7F75974C3D39}">
      <dsp:nvSpPr>
        <dsp:cNvPr id="0" name=""/>
        <dsp:cNvSpPr/>
      </dsp:nvSpPr>
      <dsp:spPr>
        <a:xfrm>
          <a:off x="5041629" y="1255889"/>
          <a:ext cx="516254" cy="516254"/>
        </a:xfrm>
        <a:prstGeom prst="ellipse">
          <a:avLst/>
        </a:prstGeom>
        <a:solidFill>
          <a:schemeClr val="accent2">
            <a:hueOff val="7830562"/>
            <a:satOff val="-16628"/>
            <a:lumOff val="-2725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D6F19A9-37EE-4EEA-9767-E842EC22AD71}">
      <dsp:nvSpPr>
        <dsp:cNvPr id="0" name=""/>
        <dsp:cNvSpPr/>
      </dsp:nvSpPr>
      <dsp:spPr>
        <a:xfrm>
          <a:off x="5299757" y="1514016"/>
          <a:ext cx="1906172" cy="34499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3553" tIns="0" rIns="0" bIns="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2100" b="1" kern="1200" dirty="0"/>
            <a:t>Goals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1" kern="1200" dirty="0" err="1"/>
            <a:t>Merekomendasikan</a:t>
          </a:r>
          <a:r>
            <a:rPr lang="en-US" sz="1600" b="1" kern="1200" dirty="0"/>
            <a:t> actionable business insight</a:t>
          </a:r>
          <a:r>
            <a:rPr lang="en-US" sz="1600" b="0" kern="1200" dirty="0"/>
            <a:t> kepada </a:t>
          </a:r>
          <a:r>
            <a:rPr lang="en-US" sz="1600" b="0" kern="1200" dirty="0" err="1"/>
            <a:t>tim</a:t>
          </a:r>
          <a:r>
            <a:rPr lang="en-US" sz="1600" b="0" kern="1200" dirty="0"/>
            <a:t> Marketing</a:t>
          </a:r>
          <a:endParaRPr lang="en-ID" sz="1600" b="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600" b="1" kern="1200" dirty="0" err="1"/>
            <a:t>Meningkatkan</a:t>
          </a:r>
          <a:r>
            <a:rPr lang="en-US" altLang="zh-CN" sz="1600" b="1" kern="1200" dirty="0"/>
            <a:t> </a:t>
          </a:r>
          <a:r>
            <a:rPr lang="en-US" altLang="zh-CN" sz="1600" b="1" kern="1200" dirty="0">
              <a:solidFill>
                <a:schemeClr val="accent3"/>
              </a:solidFill>
            </a:rPr>
            <a:t>Response Rate </a:t>
          </a:r>
          <a:r>
            <a:rPr lang="en-US" altLang="zh-CN" sz="1600" b="0" kern="1200" dirty="0"/>
            <a:t>dan</a:t>
          </a:r>
          <a:r>
            <a:rPr lang="en-US" altLang="zh-CN" sz="1600" b="1" kern="1200" dirty="0"/>
            <a:t> </a:t>
          </a:r>
          <a:r>
            <a:rPr lang="en-US" altLang="zh-CN" sz="1600" b="1" kern="1200" dirty="0">
              <a:solidFill>
                <a:schemeClr val="accent2"/>
              </a:solidFill>
            </a:rPr>
            <a:t>Profit Margin </a:t>
          </a:r>
          <a:r>
            <a:rPr lang="en-US" altLang="zh-CN" sz="1600" b="0" kern="1200" dirty="0" err="1"/>
            <a:t>dari</a:t>
          </a:r>
          <a:r>
            <a:rPr lang="en-US" altLang="zh-CN" sz="1600" b="0" kern="1200" dirty="0"/>
            <a:t> marketing campaign</a:t>
          </a:r>
          <a:endParaRPr lang="en-ID" sz="1600" b="0" kern="1200" dirty="0"/>
        </a:p>
      </dsp:txBody>
      <dsp:txXfrm>
        <a:off x="5299757" y="1514016"/>
        <a:ext cx="1906172" cy="344997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CFB5FC5-A23C-4746-959E-FD5F647612B3}">
      <dsp:nvSpPr>
        <dsp:cNvPr id="0" name=""/>
        <dsp:cNvSpPr/>
      </dsp:nvSpPr>
      <dsp:spPr>
        <a:xfrm rot="10800000">
          <a:off x="1580815" y="670801"/>
          <a:ext cx="8892420" cy="4339736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23599" tIns="167640" rIns="312928" bIns="167640" numCol="1" spcCol="1270" anchor="t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 dirty="0">
              <a:solidFill>
                <a:schemeClr val="tx1"/>
              </a:solidFill>
            </a:rPr>
            <a:t>Data Overview</a:t>
          </a:r>
          <a:endParaRPr lang="en-ID" sz="4400" kern="1200" dirty="0">
            <a:solidFill>
              <a:schemeClr val="tx1"/>
            </a:solidFill>
          </a:endParaRP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>
              <a:solidFill>
                <a:schemeClr val="tx1"/>
              </a:solidFill>
            </a:rPr>
            <a:t>2240 baris, 29 </a:t>
          </a:r>
          <a:r>
            <a:rPr lang="en-US" sz="2200" kern="1200" dirty="0" err="1">
              <a:solidFill>
                <a:schemeClr val="tx1"/>
              </a:solidFill>
            </a:rPr>
            <a:t>kolom</a:t>
          </a:r>
          <a:endParaRPr lang="en-ID" sz="2200" kern="1200" dirty="0">
            <a:solidFill>
              <a:schemeClr val="tx1"/>
            </a:solidFill>
          </a:endParaRP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>
              <a:solidFill>
                <a:schemeClr val="tx1"/>
              </a:solidFill>
            </a:rPr>
            <a:t>26 feature </a:t>
          </a:r>
          <a:r>
            <a:rPr lang="en-US" sz="2200" kern="1200" dirty="0" err="1">
              <a:solidFill>
                <a:schemeClr val="tx1"/>
              </a:solidFill>
            </a:rPr>
            <a:t>bertipe</a:t>
          </a:r>
          <a:r>
            <a:rPr lang="en-US" sz="2200" kern="1200" dirty="0">
              <a:solidFill>
                <a:schemeClr val="tx1"/>
              </a:solidFill>
            </a:rPr>
            <a:t> </a:t>
          </a:r>
          <a:r>
            <a:rPr lang="en-US" sz="2200" kern="1200" dirty="0" err="1">
              <a:solidFill>
                <a:schemeClr val="tx1"/>
              </a:solidFill>
            </a:rPr>
            <a:t>numerik</a:t>
          </a:r>
          <a:r>
            <a:rPr lang="en-US" sz="2200" kern="1200" dirty="0">
              <a:solidFill>
                <a:schemeClr val="tx1"/>
              </a:solidFill>
            </a:rPr>
            <a:t>, 3 feature </a:t>
          </a:r>
          <a:r>
            <a:rPr lang="en-US" sz="2200" kern="1200" dirty="0" err="1">
              <a:solidFill>
                <a:schemeClr val="tx1"/>
              </a:solidFill>
            </a:rPr>
            <a:t>bertipe</a:t>
          </a:r>
          <a:r>
            <a:rPr lang="en-US" sz="2200" kern="1200" dirty="0">
              <a:solidFill>
                <a:schemeClr val="tx1"/>
              </a:solidFill>
            </a:rPr>
            <a:t> </a:t>
          </a:r>
          <a:r>
            <a:rPr lang="en-US" sz="2200" kern="1200" dirty="0" err="1">
              <a:solidFill>
                <a:schemeClr val="tx1"/>
              </a:solidFill>
            </a:rPr>
            <a:t>kategori</a:t>
          </a:r>
          <a:endParaRPr lang="en-ID" sz="2200" kern="1200" dirty="0">
            <a:solidFill>
              <a:schemeClr val="tx1"/>
            </a:solidFill>
          </a:endParaRP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b="0" kern="1200" dirty="0">
              <a:solidFill>
                <a:schemeClr val="tx1"/>
              </a:solidFill>
            </a:rPr>
            <a:t>1.07% missing values dan 8.12% duplicates</a:t>
          </a:r>
          <a:endParaRPr lang="en-ID" sz="2200" b="0" kern="1200" dirty="0">
            <a:solidFill>
              <a:schemeClr val="tx1"/>
            </a:solidFill>
          </a:endParaRP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>
              <a:solidFill>
                <a:schemeClr val="tx1"/>
              </a:solidFill>
            </a:rPr>
            <a:t>Outliers pada ‘</a:t>
          </a:r>
          <a:r>
            <a:rPr lang="en-US" sz="2200" kern="1200" dirty="0" err="1">
              <a:solidFill>
                <a:schemeClr val="tx1"/>
              </a:solidFill>
            </a:rPr>
            <a:t>Year_Birth</a:t>
          </a:r>
          <a:r>
            <a:rPr lang="en-US" sz="2200" kern="1200" dirty="0">
              <a:solidFill>
                <a:schemeClr val="tx1"/>
              </a:solidFill>
            </a:rPr>
            <a:t>’ dan ‘Income’</a:t>
          </a:r>
          <a:endParaRPr lang="en-ID" sz="2200" kern="1200" dirty="0">
            <a:solidFill>
              <a:schemeClr val="tx1"/>
            </a:solidFill>
          </a:endParaRP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>
              <a:solidFill>
                <a:schemeClr val="tx1"/>
              </a:solidFill>
            </a:rPr>
            <a:t>Invalid values pada ‘</a:t>
          </a:r>
          <a:r>
            <a:rPr lang="en-US" sz="2200" kern="1200" dirty="0" err="1">
              <a:solidFill>
                <a:schemeClr val="tx1"/>
              </a:solidFill>
            </a:rPr>
            <a:t>Marital_Status</a:t>
          </a:r>
          <a:r>
            <a:rPr lang="en-US" sz="2200" kern="1200" dirty="0">
              <a:solidFill>
                <a:schemeClr val="tx1"/>
              </a:solidFill>
            </a:rPr>
            <a:t>’ dan ‘Education’</a:t>
          </a:r>
          <a:endParaRPr lang="en-ID" sz="2200" kern="1200" dirty="0">
            <a:solidFill>
              <a:schemeClr val="tx1"/>
            </a:solidFill>
          </a:endParaRP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>
              <a:solidFill>
                <a:schemeClr val="tx1"/>
              </a:solidFill>
            </a:rPr>
            <a:t>‘</a:t>
          </a:r>
          <a:r>
            <a:rPr lang="en-US" sz="2200" kern="1200" dirty="0" err="1">
              <a:solidFill>
                <a:schemeClr val="tx1"/>
              </a:solidFill>
            </a:rPr>
            <a:t>Dt_Customer</a:t>
          </a:r>
          <a:r>
            <a:rPr lang="en-US" sz="2200" kern="1200" dirty="0">
              <a:solidFill>
                <a:schemeClr val="tx1"/>
              </a:solidFill>
            </a:rPr>
            <a:t>’ </a:t>
          </a:r>
          <a:r>
            <a:rPr lang="en-US" sz="2200" kern="1200" dirty="0" err="1">
              <a:solidFill>
                <a:schemeClr val="tx1"/>
              </a:solidFill>
            </a:rPr>
            <a:t>diubah</a:t>
          </a:r>
          <a:r>
            <a:rPr lang="en-US" sz="2200" kern="1200" dirty="0">
              <a:solidFill>
                <a:schemeClr val="tx1"/>
              </a:solidFill>
            </a:rPr>
            <a:t> </a:t>
          </a:r>
          <a:r>
            <a:rPr lang="en-US" sz="2200" kern="1200" dirty="0" err="1">
              <a:solidFill>
                <a:schemeClr val="tx1"/>
              </a:solidFill>
            </a:rPr>
            <a:t>ke</a:t>
          </a:r>
          <a:r>
            <a:rPr lang="en-US" sz="2200" kern="1200" dirty="0">
              <a:solidFill>
                <a:schemeClr val="tx1"/>
              </a:solidFill>
            </a:rPr>
            <a:t> </a:t>
          </a:r>
          <a:r>
            <a:rPr lang="en-US" sz="2200" kern="1200" dirty="0" err="1">
              <a:solidFill>
                <a:schemeClr val="tx1"/>
              </a:solidFill>
            </a:rPr>
            <a:t>tipe</a:t>
          </a:r>
          <a:r>
            <a:rPr lang="en-US" sz="2200" kern="1200" dirty="0">
              <a:solidFill>
                <a:schemeClr val="tx1"/>
              </a:solidFill>
            </a:rPr>
            <a:t> data datetime</a:t>
          </a:r>
          <a:endParaRPr lang="en-ID" sz="2200" kern="1200" dirty="0">
            <a:solidFill>
              <a:schemeClr val="tx1"/>
            </a:solidFill>
          </a:endParaRP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D" sz="2200" b="0" kern="1200" dirty="0">
              <a:solidFill>
                <a:schemeClr val="tx1"/>
              </a:solidFill>
            </a:rPr>
            <a:t>'ID', '</a:t>
          </a:r>
          <a:r>
            <a:rPr lang="en-ID" sz="2200" b="0" kern="1200" dirty="0" err="1">
              <a:solidFill>
                <a:schemeClr val="tx1"/>
              </a:solidFill>
            </a:rPr>
            <a:t>Z_CostContact</a:t>
          </a:r>
          <a:r>
            <a:rPr lang="en-ID" sz="2200" b="0" kern="1200" dirty="0">
              <a:solidFill>
                <a:schemeClr val="tx1"/>
              </a:solidFill>
            </a:rPr>
            <a:t>', '</a:t>
          </a:r>
          <a:r>
            <a:rPr lang="en-ID" sz="2200" b="0" kern="1200" dirty="0" err="1">
              <a:solidFill>
                <a:schemeClr val="tx1"/>
              </a:solidFill>
            </a:rPr>
            <a:t>Z_Revenue</a:t>
          </a:r>
          <a:r>
            <a:rPr lang="en-ID" sz="2200" b="0" kern="1200" dirty="0">
              <a:solidFill>
                <a:schemeClr val="tx1"/>
              </a:solidFill>
            </a:rPr>
            <a:t>’ </a:t>
          </a:r>
          <a:r>
            <a:rPr lang="en-ID" sz="2200" b="0" kern="1200" dirty="0" err="1">
              <a:solidFill>
                <a:schemeClr val="tx1"/>
              </a:solidFill>
            </a:rPr>
            <a:t>bersifat</a:t>
          </a:r>
          <a:r>
            <a:rPr lang="en-ID" sz="2200" b="0" kern="1200" dirty="0">
              <a:solidFill>
                <a:schemeClr val="tx1"/>
              </a:solidFill>
            </a:rPr>
            <a:t> </a:t>
          </a:r>
          <a:r>
            <a:rPr lang="en-ID" sz="2200" b="0" kern="1200" dirty="0" err="1">
              <a:solidFill>
                <a:schemeClr val="tx1"/>
              </a:solidFill>
            </a:rPr>
            <a:t>terlalu</a:t>
          </a:r>
          <a:r>
            <a:rPr lang="en-ID" sz="2200" b="0" kern="1200" dirty="0">
              <a:solidFill>
                <a:schemeClr val="tx1"/>
              </a:solidFill>
            </a:rPr>
            <a:t> unique (drop)</a:t>
          </a:r>
          <a:endParaRPr lang="en-ID" sz="2200" kern="1200" dirty="0">
            <a:solidFill>
              <a:schemeClr val="tx1"/>
            </a:solidFill>
          </a:endParaRPr>
        </a:p>
      </dsp:txBody>
      <dsp:txXfrm rot="10800000">
        <a:off x="2665749" y="670801"/>
        <a:ext cx="7807486" cy="4339736"/>
      </dsp:txXfrm>
    </dsp:sp>
    <dsp:sp modelId="{7251A9F4-6CEC-4E0D-BFEC-C3B9CEEEF26F}">
      <dsp:nvSpPr>
        <dsp:cNvPr id="0" name=""/>
        <dsp:cNvSpPr/>
      </dsp:nvSpPr>
      <dsp:spPr>
        <a:xfrm>
          <a:off x="528138" y="999738"/>
          <a:ext cx="3681861" cy="3681861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1000" r="-21000"/>
          </a:stretch>
        </a:blip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62E00C-CD3B-49FE-9AF9-F76F1B0F2535}">
      <dsp:nvSpPr>
        <dsp:cNvPr id="0" name=""/>
        <dsp:cNvSpPr/>
      </dsp:nvSpPr>
      <dsp:spPr>
        <a:xfrm>
          <a:off x="2158" y="1560456"/>
          <a:ext cx="1861153" cy="153506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20955" rIns="20955" bIns="20955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Split Data</a:t>
          </a:r>
          <a:r>
            <a:rPr lang="en-US" sz="1100" kern="1200" baseline="0" dirty="0"/>
            <a:t> (80:20)</a:t>
          </a:r>
          <a:endParaRPr lang="en-ID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Train (1792, 26)</a:t>
          </a:r>
          <a:endParaRPr lang="en-ID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Test (448, 26)</a:t>
          </a:r>
          <a:endParaRPr lang="en-ID" sz="1100" kern="1200" dirty="0"/>
        </a:p>
      </dsp:txBody>
      <dsp:txXfrm>
        <a:off x="37484" y="1595782"/>
        <a:ext cx="1790501" cy="1135468"/>
      </dsp:txXfrm>
    </dsp:sp>
    <dsp:sp modelId="{682B2929-73CF-4037-8983-3EC0C57575B2}">
      <dsp:nvSpPr>
        <dsp:cNvPr id="0" name=""/>
        <dsp:cNvSpPr/>
      </dsp:nvSpPr>
      <dsp:spPr>
        <a:xfrm>
          <a:off x="1019700" y="1824140"/>
          <a:ext cx="2203074" cy="2203074"/>
        </a:xfrm>
        <a:prstGeom prst="leftCircularArrow">
          <a:avLst>
            <a:gd name="adj1" fmla="val 3833"/>
            <a:gd name="adj2" fmla="val 479399"/>
            <a:gd name="adj3" fmla="val 2254909"/>
            <a:gd name="adj4" fmla="val 9024489"/>
            <a:gd name="adj5" fmla="val 4472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B284F1B-A932-45CB-B8B1-211105EC2C92}">
      <dsp:nvSpPr>
        <dsp:cNvPr id="0" name=""/>
        <dsp:cNvSpPr/>
      </dsp:nvSpPr>
      <dsp:spPr>
        <a:xfrm>
          <a:off x="415748" y="2766577"/>
          <a:ext cx="1654358" cy="657883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Split Data</a:t>
          </a:r>
          <a:endParaRPr lang="en-ID" sz="2100" kern="1200" dirty="0"/>
        </a:p>
      </dsp:txBody>
      <dsp:txXfrm>
        <a:off x="435017" y="2785846"/>
        <a:ext cx="1615820" cy="619345"/>
      </dsp:txXfrm>
    </dsp:sp>
    <dsp:sp modelId="{D63D081D-86EC-427E-A2EC-FEB69E164504}">
      <dsp:nvSpPr>
        <dsp:cNvPr id="0" name=""/>
        <dsp:cNvSpPr/>
      </dsp:nvSpPr>
      <dsp:spPr>
        <a:xfrm>
          <a:off x="2472220" y="1560456"/>
          <a:ext cx="1861153" cy="153506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20955" rIns="20955" bIns="20955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Train 1.06%</a:t>
          </a:r>
          <a:endParaRPr lang="en-ID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Test 1.12%</a:t>
          </a:r>
          <a:endParaRPr lang="en-ID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Drop missing values (&lt;10%)</a:t>
          </a:r>
          <a:endParaRPr lang="en-ID" sz="1100" kern="1200" dirty="0"/>
        </a:p>
      </dsp:txBody>
      <dsp:txXfrm>
        <a:off x="2507546" y="1924724"/>
        <a:ext cx="1790501" cy="1135468"/>
      </dsp:txXfrm>
    </dsp:sp>
    <dsp:sp modelId="{A5BDA950-2E9A-41AD-B0C5-B2647B6719B4}">
      <dsp:nvSpPr>
        <dsp:cNvPr id="0" name=""/>
        <dsp:cNvSpPr/>
      </dsp:nvSpPr>
      <dsp:spPr>
        <a:xfrm>
          <a:off x="3474253" y="568573"/>
          <a:ext cx="2440888" cy="2440888"/>
        </a:xfrm>
        <a:prstGeom prst="circularArrow">
          <a:avLst>
            <a:gd name="adj1" fmla="val 3460"/>
            <a:gd name="adj2" fmla="val 428837"/>
            <a:gd name="adj3" fmla="val 19395652"/>
            <a:gd name="adj4" fmla="val 12575511"/>
            <a:gd name="adj5" fmla="val 4036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96171C-1939-4FFC-8ECD-F092F12B6AB2}">
      <dsp:nvSpPr>
        <dsp:cNvPr id="0" name=""/>
        <dsp:cNvSpPr/>
      </dsp:nvSpPr>
      <dsp:spPr>
        <a:xfrm>
          <a:off x="2885810" y="1231514"/>
          <a:ext cx="1654358" cy="657883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Missing Values</a:t>
          </a:r>
          <a:endParaRPr lang="en-ID" sz="2100" kern="1200" dirty="0"/>
        </a:p>
      </dsp:txBody>
      <dsp:txXfrm>
        <a:off x="2905079" y="1250783"/>
        <a:ext cx="1615820" cy="619345"/>
      </dsp:txXfrm>
    </dsp:sp>
    <dsp:sp modelId="{8EC9A5F8-FB71-463D-99EF-1DCA671F39B1}">
      <dsp:nvSpPr>
        <dsp:cNvPr id="0" name=""/>
        <dsp:cNvSpPr/>
      </dsp:nvSpPr>
      <dsp:spPr>
        <a:xfrm>
          <a:off x="4942282" y="1560456"/>
          <a:ext cx="1861153" cy="153506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20955" rIns="20955" bIns="20955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Train 6.54%</a:t>
          </a:r>
          <a:endParaRPr lang="en-ID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Test 1.35%</a:t>
          </a:r>
          <a:endParaRPr lang="en-ID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Drop Duplicates (&lt;10%)</a:t>
          </a:r>
          <a:endParaRPr lang="en-ID" sz="1100" kern="1200" dirty="0"/>
        </a:p>
      </dsp:txBody>
      <dsp:txXfrm>
        <a:off x="4977608" y="1595782"/>
        <a:ext cx="1790501" cy="1135468"/>
      </dsp:txXfrm>
    </dsp:sp>
    <dsp:sp modelId="{ADFE99D1-1149-4080-9B75-680F3DCFB6E1}">
      <dsp:nvSpPr>
        <dsp:cNvPr id="0" name=""/>
        <dsp:cNvSpPr/>
      </dsp:nvSpPr>
      <dsp:spPr>
        <a:xfrm>
          <a:off x="5959824" y="1824140"/>
          <a:ext cx="2203074" cy="2203074"/>
        </a:xfrm>
        <a:prstGeom prst="leftCircularArrow">
          <a:avLst>
            <a:gd name="adj1" fmla="val 3833"/>
            <a:gd name="adj2" fmla="val 479399"/>
            <a:gd name="adj3" fmla="val 2254909"/>
            <a:gd name="adj4" fmla="val 9024489"/>
            <a:gd name="adj5" fmla="val 4472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D1228E0-C14B-4400-8D42-88A80080B791}">
      <dsp:nvSpPr>
        <dsp:cNvPr id="0" name=""/>
        <dsp:cNvSpPr/>
      </dsp:nvSpPr>
      <dsp:spPr>
        <a:xfrm>
          <a:off x="5355872" y="2766577"/>
          <a:ext cx="1654358" cy="657883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Duplicates</a:t>
          </a:r>
          <a:endParaRPr lang="en-ID" sz="2100" kern="1200" dirty="0"/>
        </a:p>
      </dsp:txBody>
      <dsp:txXfrm>
        <a:off x="5375141" y="2785846"/>
        <a:ext cx="1615820" cy="619345"/>
      </dsp:txXfrm>
    </dsp:sp>
    <dsp:sp modelId="{D5AE46FF-640B-4EBC-B8D0-FA24525651B7}">
      <dsp:nvSpPr>
        <dsp:cNvPr id="0" name=""/>
        <dsp:cNvSpPr/>
      </dsp:nvSpPr>
      <dsp:spPr>
        <a:xfrm>
          <a:off x="7412344" y="1560456"/>
          <a:ext cx="1861153" cy="153506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F1557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20955" rIns="20955" bIns="20955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Z-Score</a:t>
          </a:r>
          <a:endParaRPr lang="en-ID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Income 0.42%</a:t>
          </a:r>
          <a:endParaRPr lang="en-ID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Year Birth 0.06%</a:t>
          </a:r>
          <a:endParaRPr lang="en-ID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/>
            <a:t>Drop </a:t>
          </a:r>
          <a:r>
            <a:rPr lang="en-US" sz="1100" kern="1200" dirty="0"/>
            <a:t>Outliers</a:t>
          </a:r>
          <a:endParaRPr lang="en-ID" sz="1100" kern="1200" dirty="0"/>
        </a:p>
      </dsp:txBody>
      <dsp:txXfrm>
        <a:off x="7447670" y="1924724"/>
        <a:ext cx="1790501" cy="1135468"/>
      </dsp:txXfrm>
    </dsp:sp>
    <dsp:sp modelId="{DB358705-0BA5-487E-87CF-23EC3AC5EF0A}">
      <dsp:nvSpPr>
        <dsp:cNvPr id="0" name=""/>
        <dsp:cNvSpPr/>
      </dsp:nvSpPr>
      <dsp:spPr>
        <a:xfrm>
          <a:off x="8414376" y="568573"/>
          <a:ext cx="2440888" cy="2440888"/>
        </a:xfrm>
        <a:prstGeom prst="circularArrow">
          <a:avLst>
            <a:gd name="adj1" fmla="val 3460"/>
            <a:gd name="adj2" fmla="val 428837"/>
            <a:gd name="adj3" fmla="val 19395652"/>
            <a:gd name="adj4" fmla="val 12575511"/>
            <a:gd name="adj5" fmla="val 4036"/>
          </a:avLst>
        </a:prstGeom>
        <a:solidFill>
          <a:srgbClr val="F15574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38E1D5-266D-45DF-A04B-A622AFAC63E9}">
      <dsp:nvSpPr>
        <dsp:cNvPr id="0" name=""/>
        <dsp:cNvSpPr/>
      </dsp:nvSpPr>
      <dsp:spPr>
        <a:xfrm>
          <a:off x="7825934" y="1231514"/>
          <a:ext cx="1654358" cy="657883"/>
        </a:xfrm>
        <a:prstGeom prst="roundRect">
          <a:avLst>
            <a:gd name="adj" fmla="val 10000"/>
          </a:avLst>
        </a:prstGeom>
        <a:solidFill>
          <a:srgbClr val="F1557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Outliers</a:t>
          </a:r>
          <a:endParaRPr lang="en-ID" sz="2100" kern="1200" dirty="0"/>
        </a:p>
      </dsp:txBody>
      <dsp:txXfrm>
        <a:off x="7845203" y="1250783"/>
        <a:ext cx="1615820" cy="619345"/>
      </dsp:txXfrm>
    </dsp:sp>
    <dsp:sp modelId="{2C336C36-CB3E-478F-88C4-D13459E33BFF}">
      <dsp:nvSpPr>
        <dsp:cNvPr id="0" name=""/>
        <dsp:cNvSpPr/>
      </dsp:nvSpPr>
      <dsp:spPr>
        <a:xfrm>
          <a:off x="9882406" y="1560456"/>
          <a:ext cx="1861153" cy="153506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20955" rIns="20955" bIns="20955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+mj-lt"/>
            <a:buAutoNum type="arabicPeriod"/>
          </a:pPr>
          <a:r>
            <a:rPr lang="en-US" sz="1100" kern="1200" dirty="0"/>
            <a:t>Education</a:t>
          </a:r>
          <a:endParaRPr lang="en-ID" sz="1100" kern="1200" dirty="0"/>
        </a:p>
        <a:p>
          <a:pPr marL="114300" lvl="2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100" kern="1200" dirty="0"/>
            <a:t>Basic </a:t>
          </a:r>
          <a:r>
            <a:rPr lang="en-US" sz="1100" kern="1200" dirty="0" err="1"/>
            <a:t>jadi</a:t>
          </a:r>
          <a:r>
            <a:rPr lang="en-US" sz="1100" kern="1200" dirty="0"/>
            <a:t> Graduation</a:t>
          </a:r>
          <a:endParaRPr lang="en-ID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+mj-lt"/>
            <a:buAutoNum type="arabicPeriod"/>
          </a:pPr>
          <a:r>
            <a:rPr lang="en-US" sz="1100" kern="1200" dirty="0"/>
            <a:t>Marital Status</a:t>
          </a:r>
          <a:endParaRPr lang="en-ID" sz="1100" kern="1200" dirty="0"/>
        </a:p>
        <a:p>
          <a:pPr marL="114300" lvl="2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100" kern="1200" dirty="0"/>
            <a:t>YOLO, Absurd, Alone </a:t>
          </a:r>
          <a:r>
            <a:rPr lang="en-US" sz="1100" kern="1200" dirty="0" err="1"/>
            <a:t>jadi</a:t>
          </a:r>
          <a:r>
            <a:rPr lang="en-US" sz="1100" kern="1200" dirty="0"/>
            <a:t> Single</a:t>
          </a:r>
          <a:endParaRPr lang="en-ID" sz="1100" kern="1200" dirty="0"/>
        </a:p>
        <a:p>
          <a:pPr marL="114300" lvl="2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100" kern="1200" dirty="0"/>
            <a:t>Widow </a:t>
          </a:r>
          <a:r>
            <a:rPr lang="en-US" sz="1100" kern="1200" dirty="0" err="1"/>
            <a:t>jadi</a:t>
          </a:r>
          <a:r>
            <a:rPr lang="en-US" sz="1100" kern="1200" dirty="0"/>
            <a:t> Divorced</a:t>
          </a:r>
          <a:endParaRPr lang="en-ID" sz="1100" kern="1200" dirty="0"/>
        </a:p>
        <a:p>
          <a:pPr marL="114300" lvl="2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100" kern="1200" dirty="0"/>
            <a:t>Together </a:t>
          </a:r>
          <a:r>
            <a:rPr lang="en-US" sz="1100" kern="1200" dirty="0" err="1"/>
            <a:t>jadi</a:t>
          </a:r>
          <a:r>
            <a:rPr lang="en-US" sz="1100" kern="1200" dirty="0"/>
            <a:t> Married</a:t>
          </a:r>
          <a:endParaRPr lang="en-ID" sz="1100" kern="1200" dirty="0"/>
        </a:p>
      </dsp:txBody>
      <dsp:txXfrm>
        <a:off x="9917732" y="1595782"/>
        <a:ext cx="1790501" cy="1135468"/>
      </dsp:txXfrm>
    </dsp:sp>
    <dsp:sp modelId="{55F0E937-3629-42FF-935B-4A8430AFBDA6}">
      <dsp:nvSpPr>
        <dsp:cNvPr id="0" name=""/>
        <dsp:cNvSpPr/>
      </dsp:nvSpPr>
      <dsp:spPr>
        <a:xfrm>
          <a:off x="10295996" y="2766577"/>
          <a:ext cx="1654358" cy="657883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Invalid Values</a:t>
          </a:r>
          <a:endParaRPr lang="en-ID" sz="2100" kern="1200" dirty="0"/>
        </a:p>
      </dsp:txBody>
      <dsp:txXfrm>
        <a:off x="10315265" y="2785846"/>
        <a:ext cx="1615820" cy="61934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37DBE9-1DA9-4F60-82BC-BC9BA8D096BE}">
      <dsp:nvSpPr>
        <dsp:cNvPr id="0" name=""/>
        <dsp:cNvSpPr/>
      </dsp:nvSpPr>
      <dsp:spPr>
        <a:xfrm>
          <a:off x="3962" y="70367"/>
          <a:ext cx="3401628" cy="73439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Feature Extraction</a:t>
          </a:r>
          <a:endParaRPr lang="en-ID" sz="1700" kern="1200" dirty="0"/>
        </a:p>
      </dsp:txBody>
      <dsp:txXfrm>
        <a:off x="3962" y="70367"/>
        <a:ext cx="3401628" cy="489600"/>
      </dsp:txXfrm>
    </dsp:sp>
    <dsp:sp modelId="{4FBD4DF9-D879-4067-8A24-B1BB6EBFB9FA}">
      <dsp:nvSpPr>
        <dsp:cNvPr id="0" name=""/>
        <dsp:cNvSpPr/>
      </dsp:nvSpPr>
      <dsp:spPr>
        <a:xfrm>
          <a:off x="700681" y="559967"/>
          <a:ext cx="3401628" cy="230265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20904" rIns="120904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+mj-lt"/>
            <a:buAutoNum type="arabicPeriod"/>
          </a:pPr>
          <a:r>
            <a:rPr lang="en-US" sz="1700" b="0" kern="1200" dirty="0"/>
            <a:t>RFM Cat</a:t>
          </a:r>
          <a:endParaRPr lang="en-ID" sz="1700" b="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+mj-lt"/>
            <a:buAutoNum type="arabicPeriod"/>
          </a:pPr>
          <a:r>
            <a:rPr lang="en-US" sz="1700" b="0" kern="1200" dirty="0"/>
            <a:t>Customer Lifespan</a:t>
          </a:r>
          <a:endParaRPr lang="en-ID" sz="1700" b="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+mj-lt"/>
            <a:buAutoNum type="arabicPeriod"/>
          </a:pPr>
          <a:r>
            <a:rPr lang="en-US" sz="1700" b="0" kern="1200" dirty="0"/>
            <a:t>Total Purchase</a:t>
          </a:r>
          <a:endParaRPr lang="en-ID" sz="1700" b="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+mj-lt"/>
            <a:buAutoNum type="arabicPeriod"/>
          </a:pPr>
          <a:r>
            <a:rPr lang="en-US" sz="1700" b="0" kern="1200" dirty="0"/>
            <a:t>Total Spending</a:t>
          </a:r>
          <a:endParaRPr lang="en-ID" sz="1700" b="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+mj-lt"/>
            <a:buAutoNum type="arabicPeriod"/>
          </a:pPr>
          <a:r>
            <a:rPr lang="en-US" sz="1700" b="0" kern="1200" dirty="0"/>
            <a:t>Total Offers, dan 10 </a:t>
          </a:r>
          <a:r>
            <a:rPr lang="en-US" sz="1700" b="0" kern="1200" dirty="0" err="1"/>
            <a:t>lainnya</a:t>
          </a:r>
          <a:r>
            <a:rPr lang="en-US" sz="1700" b="0" kern="1200" dirty="0"/>
            <a:t>.</a:t>
          </a:r>
          <a:endParaRPr lang="en-ID" sz="1700" b="0" kern="1200" dirty="0"/>
        </a:p>
      </dsp:txBody>
      <dsp:txXfrm>
        <a:off x="768123" y="627409"/>
        <a:ext cx="3266744" cy="2167766"/>
      </dsp:txXfrm>
    </dsp:sp>
    <dsp:sp modelId="{AFE91B2D-A9D9-495C-B830-50C902292053}">
      <dsp:nvSpPr>
        <dsp:cNvPr id="0" name=""/>
        <dsp:cNvSpPr/>
      </dsp:nvSpPr>
      <dsp:spPr>
        <a:xfrm>
          <a:off x="3921266" y="-108286"/>
          <a:ext cx="1093230" cy="846907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D" sz="1400" kern="1200"/>
        </a:p>
      </dsp:txBody>
      <dsp:txXfrm>
        <a:off x="3921266" y="61095"/>
        <a:ext cx="839158" cy="508145"/>
      </dsp:txXfrm>
    </dsp:sp>
    <dsp:sp modelId="{511769CC-32CB-44B3-9FC9-361DE4EA8473}">
      <dsp:nvSpPr>
        <dsp:cNvPr id="0" name=""/>
        <dsp:cNvSpPr/>
      </dsp:nvSpPr>
      <dsp:spPr>
        <a:xfrm>
          <a:off x="5468290" y="70367"/>
          <a:ext cx="3401628" cy="734399"/>
        </a:xfrm>
        <a:prstGeom prst="roundRect">
          <a:avLst>
            <a:gd name="adj" fmla="val 10000"/>
          </a:avLst>
        </a:prstGeom>
        <a:solidFill>
          <a:schemeClr val="accent2">
            <a:hueOff val="7830562"/>
            <a:satOff val="-16628"/>
            <a:lumOff val="-2725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Encoding Categorical</a:t>
          </a:r>
          <a:endParaRPr lang="en-ID" sz="1700" kern="1200" dirty="0"/>
        </a:p>
      </dsp:txBody>
      <dsp:txXfrm>
        <a:off x="5468290" y="70367"/>
        <a:ext cx="3401628" cy="489600"/>
      </dsp:txXfrm>
    </dsp:sp>
    <dsp:sp modelId="{DDCEAC7B-FDB4-4011-A790-52D12E7C532C}">
      <dsp:nvSpPr>
        <dsp:cNvPr id="0" name=""/>
        <dsp:cNvSpPr/>
      </dsp:nvSpPr>
      <dsp:spPr>
        <a:xfrm>
          <a:off x="6165009" y="559967"/>
          <a:ext cx="3401628" cy="230265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7830562"/>
              <a:satOff val="-16628"/>
              <a:lumOff val="-2725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20904" rIns="120904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+mj-lt"/>
            <a:buAutoNum type="arabicPeriod"/>
          </a:pPr>
          <a:r>
            <a:rPr lang="en-US" sz="1700" kern="1200" dirty="0"/>
            <a:t>Ordinal Encoding</a:t>
          </a:r>
        </a:p>
        <a:p>
          <a:pPr marL="342900" lvl="2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Education</a:t>
          </a:r>
        </a:p>
        <a:p>
          <a:pPr marL="342900" lvl="2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Marital Status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+mj-lt"/>
            <a:buAutoNum type="arabicPeriod"/>
          </a:pPr>
          <a:r>
            <a:rPr lang="en-ID" sz="1700" kern="1200" dirty="0"/>
            <a:t>Manual Encoding</a:t>
          </a:r>
        </a:p>
        <a:p>
          <a:pPr marL="342900" lvl="2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Relationship Status</a:t>
          </a:r>
          <a:endParaRPr lang="en-ID" sz="1700" kern="1200" dirty="0"/>
        </a:p>
        <a:p>
          <a:pPr marL="342900" lvl="2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Primary Needs</a:t>
          </a:r>
          <a:endParaRPr lang="en-ID" sz="1700" kern="1200" dirty="0"/>
        </a:p>
        <a:p>
          <a:pPr marL="342900" lvl="2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RFM Cat</a:t>
          </a:r>
          <a:endParaRPr lang="en-ID" sz="1700" kern="1200" dirty="0"/>
        </a:p>
      </dsp:txBody>
      <dsp:txXfrm>
        <a:off x="6232451" y="627409"/>
        <a:ext cx="3266744" cy="216776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BFF18C-2951-4FF5-BE5C-0D2BB64FFF65}">
      <dsp:nvSpPr>
        <dsp:cNvPr id="0" name=""/>
        <dsp:cNvSpPr/>
      </dsp:nvSpPr>
      <dsp:spPr>
        <a:xfrm>
          <a:off x="1702552" y="0"/>
          <a:ext cx="3433455" cy="3433553"/>
        </a:xfrm>
        <a:prstGeom prst="circularArrow">
          <a:avLst>
            <a:gd name="adj1" fmla="val 10980"/>
            <a:gd name="adj2" fmla="val 1142322"/>
            <a:gd name="adj3" fmla="val 4500000"/>
            <a:gd name="adj4" fmla="val 10800000"/>
            <a:gd name="adj5" fmla="val 125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617659A-3BC0-4C1D-8226-8825131CB9E6}">
      <dsp:nvSpPr>
        <dsp:cNvPr id="0" name=""/>
        <dsp:cNvSpPr/>
      </dsp:nvSpPr>
      <dsp:spPr>
        <a:xfrm>
          <a:off x="5131050" y="1018990"/>
          <a:ext cx="2058090" cy="13651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 err="1"/>
            <a:t>Total_Children</a:t>
          </a:r>
          <a:endParaRPr lang="en-ID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 err="1"/>
            <a:t>Total_Purchase</a:t>
          </a:r>
          <a:endParaRPr lang="en-ID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 err="1"/>
            <a:t>Total_Spending</a:t>
          </a:r>
          <a:endParaRPr lang="en-ID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 err="1"/>
            <a:t>NumStorePurchases</a:t>
          </a:r>
          <a:endParaRPr lang="en-ID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 err="1"/>
            <a:t>NumWebVisitsMonth</a:t>
          </a:r>
          <a:endParaRPr lang="en-ID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6 feature </a:t>
          </a:r>
          <a:r>
            <a:rPr lang="en-US" sz="1300" kern="1200" dirty="0" err="1"/>
            <a:t>lainnya</a:t>
          </a:r>
          <a:endParaRPr lang="en-ID" sz="1300" kern="1200" dirty="0"/>
        </a:p>
      </dsp:txBody>
      <dsp:txXfrm>
        <a:off x="5131050" y="1018990"/>
        <a:ext cx="2058090" cy="1365178"/>
      </dsp:txXfrm>
    </dsp:sp>
    <dsp:sp modelId="{6BE7990B-B8F3-44B9-A58D-52F6F652510D}">
      <dsp:nvSpPr>
        <dsp:cNvPr id="0" name=""/>
        <dsp:cNvSpPr/>
      </dsp:nvSpPr>
      <dsp:spPr>
        <a:xfrm>
          <a:off x="2460861" y="1243085"/>
          <a:ext cx="1915597" cy="9576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11 Feature </a:t>
          </a:r>
          <a:r>
            <a:rPr lang="en-US" sz="3200" kern="1200" dirty="0" err="1"/>
            <a:t>Normalisasi</a:t>
          </a:r>
          <a:endParaRPr lang="en-ID" sz="3200" kern="1200" dirty="0"/>
        </a:p>
      </dsp:txBody>
      <dsp:txXfrm>
        <a:off x="2460861" y="1243085"/>
        <a:ext cx="1915597" cy="957685"/>
      </dsp:txXfrm>
    </dsp:sp>
    <dsp:sp modelId="{8D885928-B87C-47B9-AF63-C2EE440A2311}">
      <dsp:nvSpPr>
        <dsp:cNvPr id="0" name=""/>
        <dsp:cNvSpPr/>
      </dsp:nvSpPr>
      <dsp:spPr>
        <a:xfrm>
          <a:off x="993805" y="2200771"/>
          <a:ext cx="2949599" cy="2950846"/>
        </a:xfrm>
        <a:prstGeom prst="blockArc">
          <a:avLst>
            <a:gd name="adj1" fmla="val 0"/>
            <a:gd name="adj2" fmla="val 18900000"/>
            <a:gd name="adj3" fmla="val 1274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C62AD94-67B7-4CDB-8057-384BEBB7E6D2}">
      <dsp:nvSpPr>
        <dsp:cNvPr id="0" name=""/>
        <dsp:cNvSpPr/>
      </dsp:nvSpPr>
      <dsp:spPr>
        <a:xfrm>
          <a:off x="4193077" y="3016272"/>
          <a:ext cx="2058090" cy="13651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 err="1"/>
            <a:t>MntFruits</a:t>
          </a:r>
          <a:endParaRPr lang="en-ID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 err="1"/>
            <a:t>MntFishProducts</a:t>
          </a:r>
          <a:endParaRPr lang="en-ID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 err="1"/>
            <a:t>MntSweetProducts</a:t>
          </a:r>
          <a:endParaRPr lang="en-ID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 err="1"/>
            <a:t>NumCatalogPurchases</a:t>
          </a:r>
          <a:endParaRPr lang="en-ID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 err="1"/>
            <a:t>NumWebPurchases</a:t>
          </a:r>
          <a:endParaRPr lang="en-ID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14 feature </a:t>
          </a:r>
          <a:r>
            <a:rPr lang="en-US" sz="1300" kern="1200" dirty="0" err="1"/>
            <a:t>lainnya</a:t>
          </a:r>
          <a:endParaRPr lang="en-ID" sz="1300" kern="1200" dirty="0"/>
        </a:p>
      </dsp:txBody>
      <dsp:txXfrm>
        <a:off x="4193077" y="3016272"/>
        <a:ext cx="2058090" cy="1365178"/>
      </dsp:txXfrm>
    </dsp:sp>
    <dsp:sp modelId="{2A5CFE94-94E6-4864-A804-A7F8CB85DC7A}">
      <dsp:nvSpPr>
        <dsp:cNvPr id="0" name=""/>
        <dsp:cNvSpPr/>
      </dsp:nvSpPr>
      <dsp:spPr>
        <a:xfrm>
          <a:off x="1503062" y="3219761"/>
          <a:ext cx="1915597" cy="9576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19 Feature </a:t>
          </a:r>
          <a:r>
            <a:rPr lang="en-US" sz="3200" kern="1200" dirty="0" err="1"/>
            <a:t>Standarisasi</a:t>
          </a:r>
          <a:endParaRPr lang="en-ID" sz="3200" kern="1200" dirty="0"/>
        </a:p>
      </dsp:txBody>
      <dsp:txXfrm>
        <a:off x="1503062" y="3219761"/>
        <a:ext cx="1915597" cy="957685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CED72B4-8954-4CDD-9BAD-A23844C10D43}">
      <dsp:nvSpPr>
        <dsp:cNvPr id="0" name=""/>
        <dsp:cNvSpPr/>
      </dsp:nvSpPr>
      <dsp:spPr>
        <a:xfrm>
          <a:off x="1238373" y="9587"/>
          <a:ext cx="8524627" cy="1241510"/>
        </a:xfrm>
        <a:prstGeom prst="rightArrow">
          <a:avLst>
            <a:gd name="adj1" fmla="val 5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254000" bIns="19709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Uji </a:t>
          </a:r>
          <a:r>
            <a:rPr lang="en-US" sz="2300" kern="1200" dirty="0" err="1"/>
            <a:t>Anova</a:t>
          </a:r>
          <a:endParaRPr lang="en-ID" sz="2300" kern="1200" dirty="0"/>
        </a:p>
      </dsp:txBody>
      <dsp:txXfrm>
        <a:off x="1238373" y="319965"/>
        <a:ext cx="8214250" cy="620755"/>
      </dsp:txXfrm>
    </dsp:sp>
    <dsp:sp modelId="{1E21876A-C435-4787-BEA6-99DB4391B0AF}">
      <dsp:nvSpPr>
        <dsp:cNvPr id="0" name=""/>
        <dsp:cNvSpPr/>
      </dsp:nvSpPr>
      <dsp:spPr>
        <a:xfrm>
          <a:off x="1238373" y="966971"/>
          <a:ext cx="2625585" cy="239160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Numerical - Categorical</a:t>
          </a: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Before: 33 Feature</a:t>
          </a: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After: 28 Feature</a:t>
          </a:r>
          <a:endParaRPr lang="en-ID" sz="2000" kern="1200" dirty="0"/>
        </a:p>
      </dsp:txBody>
      <dsp:txXfrm>
        <a:off x="1238373" y="966971"/>
        <a:ext cx="2625585" cy="2391606"/>
      </dsp:txXfrm>
    </dsp:sp>
    <dsp:sp modelId="{A0C4609C-CE76-4479-8E72-F48D8C809D27}">
      <dsp:nvSpPr>
        <dsp:cNvPr id="0" name=""/>
        <dsp:cNvSpPr/>
      </dsp:nvSpPr>
      <dsp:spPr>
        <a:xfrm>
          <a:off x="3863959" y="423424"/>
          <a:ext cx="5899041" cy="1241510"/>
        </a:xfrm>
        <a:prstGeom prst="rightArrow">
          <a:avLst>
            <a:gd name="adj1" fmla="val 5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254000" bIns="19709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Uji Chi-Squared</a:t>
          </a:r>
          <a:endParaRPr lang="en-ID" sz="2300" kern="1200" dirty="0"/>
        </a:p>
      </dsp:txBody>
      <dsp:txXfrm>
        <a:off x="3863959" y="733802"/>
        <a:ext cx="5588664" cy="620755"/>
      </dsp:txXfrm>
    </dsp:sp>
    <dsp:sp modelId="{36AEAD8B-5BE9-4012-925F-1CEA5E997C02}">
      <dsp:nvSpPr>
        <dsp:cNvPr id="0" name=""/>
        <dsp:cNvSpPr/>
      </dsp:nvSpPr>
      <dsp:spPr>
        <a:xfrm>
          <a:off x="3863959" y="1380808"/>
          <a:ext cx="2625585" cy="239160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Categorical - Categorical</a:t>
          </a: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Before: 5 Feature</a:t>
          </a: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After: 3 Feature</a:t>
          </a:r>
          <a:endParaRPr lang="en-ID" sz="2000" kern="1200" dirty="0"/>
        </a:p>
      </dsp:txBody>
      <dsp:txXfrm>
        <a:off x="3863959" y="1380808"/>
        <a:ext cx="2625585" cy="2391606"/>
      </dsp:txXfrm>
    </dsp:sp>
    <dsp:sp modelId="{7C1C0DF2-A64F-49C2-A3E6-420D366D7219}">
      <dsp:nvSpPr>
        <dsp:cNvPr id="0" name=""/>
        <dsp:cNvSpPr/>
      </dsp:nvSpPr>
      <dsp:spPr>
        <a:xfrm>
          <a:off x="6489544" y="837261"/>
          <a:ext cx="3273456" cy="1241510"/>
        </a:xfrm>
        <a:prstGeom prst="rightArrow">
          <a:avLst>
            <a:gd name="adj1" fmla="val 50000"/>
            <a:gd name="adj2" fmla="val 50000"/>
          </a:avLst>
        </a:prstGeom>
        <a:solidFill>
          <a:srgbClr val="F1557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254000" bIns="19709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Redundancy Analysis</a:t>
          </a:r>
          <a:endParaRPr lang="en-ID" sz="2300" kern="1200" dirty="0"/>
        </a:p>
      </dsp:txBody>
      <dsp:txXfrm>
        <a:off x="6489544" y="1147639"/>
        <a:ext cx="2963079" cy="620755"/>
      </dsp:txXfrm>
    </dsp:sp>
    <dsp:sp modelId="{E4FC2522-CA7C-4D46-A4F7-A59AC88F1FC7}">
      <dsp:nvSpPr>
        <dsp:cNvPr id="0" name=""/>
        <dsp:cNvSpPr/>
      </dsp:nvSpPr>
      <dsp:spPr>
        <a:xfrm>
          <a:off x="6489544" y="1794645"/>
          <a:ext cx="2625585" cy="235660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F1557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Redundancy Feature</a:t>
          </a: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Before: 31 Feature </a:t>
          </a: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After: 15 Feature</a:t>
          </a:r>
          <a:endParaRPr lang="en-ID" sz="2000" kern="1200" dirty="0"/>
        </a:p>
      </dsp:txBody>
      <dsp:txXfrm>
        <a:off x="6489544" y="1794645"/>
        <a:ext cx="2625585" cy="2356605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7FF1F7-6381-427A-ADB9-20B8171E01E3}">
      <dsp:nvSpPr>
        <dsp:cNvPr id="0" name=""/>
        <dsp:cNvSpPr/>
      </dsp:nvSpPr>
      <dsp:spPr>
        <a:xfrm>
          <a:off x="280663" y="0"/>
          <a:ext cx="4676775" cy="4676775"/>
        </a:xfrm>
        <a:prstGeom prst="ellipse">
          <a:avLst/>
        </a:prstGeom>
        <a:solidFill>
          <a:schemeClr val="accent2">
            <a:hueOff val="0"/>
            <a:satOff val="0"/>
            <a:lumOff val="0"/>
            <a:alpha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/>
            <a:t>SMOTE Imbalance</a:t>
          </a:r>
          <a:endParaRPr lang="en-ID" sz="4000" kern="1200" dirty="0"/>
        </a:p>
      </dsp:txBody>
      <dsp:txXfrm>
        <a:off x="965561" y="684898"/>
        <a:ext cx="3306979" cy="3306979"/>
      </dsp:txXfrm>
    </dsp:sp>
    <dsp:sp modelId="{BE1B86DA-38D6-4A3F-858F-5A332D193495}">
      <dsp:nvSpPr>
        <dsp:cNvPr id="0" name=""/>
        <dsp:cNvSpPr/>
      </dsp:nvSpPr>
      <dsp:spPr>
        <a:xfrm rot="18732827">
          <a:off x="4805793" y="1473785"/>
          <a:ext cx="1871992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871992" y="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9AAD006-03B2-485D-BE52-1993524911A6}">
      <dsp:nvSpPr>
        <dsp:cNvPr id="0" name=""/>
        <dsp:cNvSpPr/>
      </dsp:nvSpPr>
      <dsp:spPr>
        <a:xfrm>
          <a:off x="6370685" y="780546"/>
          <a:ext cx="611810" cy="0"/>
        </a:xfrm>
        <a:prstGeom prst="line">
          <a:avLst/>
        </a:pr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A47A4BA-1B1D-4E54-9D78-847652F035B7}">
      <dsp:nvSpPr>
        <dsp:cNvPr id="0" name=""/>
        <dsp:cNvSpPr/>
      </dsp:nvSpPr>
      <dsp:spPr>
        <a:xfrm>
          <a:off x="6982495" y="1626"/>
          <a:ext cx="4338291" cy="1557840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6032" tIns="256032" rIns="256032" bIns="256032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Oversampling Class 1</a:t>
          </a:r>
          <a:endParaRPr lang="en-ID" sz="3600" kern="1200" dirty="0"/>
        </a:p>
      </dsp:txBody>
      <dsp:txXfrm>
        <a:off x="6982495" y="1626"/>
        <a:ext cx="4338291" cy="1557840"/>
      </dsp:txXfrm>
    </dsp:sp>
    <dsp:sp modelId="{756B7446-22A1-4446-A724-0048F33055B0}">
      <dsp:nvSpPr>
        <dsp:cNvPr id="0" name=""/>
        <dsp:cNvSpPr/>
      </dsp:nvSpPr>
      <dsp:spPr>
        <a:xfrm>
          <a:off x="5112895" y="2338387"/>
          <a:ext cx="1257789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257789" y="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1EA5780-9315-4E27-BAAC-DBC734E34267}">
      <dsp:nvSpPr>
        <dsp:cNvPr id="0" name=""/>
        <dsp:cNvSpPr/>
      </dsp:nvSpPr>
      <dsp:spPr>
        <a:xfrm>
          <a:off x="6370685" y="2338387"/>
          <a:ext cx="611810" cy="0"/>
        </a:xfrm>
        <a:prstGeom prst="line">
          <a:avLst/>
        </a:pr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BC088B3-DD0A-4AAC-9B07-AF8EA1A7C920}">
      <dsp:nvSpPr>
        <dsp:cNvPr id="0" name=""/>
        <dsp:cNvSpPr/>
      </dsp:nvSpPr>
      <dsp:spPr>
        <a:xfrm>
          <a:off x="6982495" y="1559467"/>
          <a:ext cx="4338291" cy="1557840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6032" tIns="256032" rIns="256032" bIns="256032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1397 : 251</a:t>
          </a:r>
          <a:endParaRPr lang="en-ID" sz="3600" kern="1200" dirty="0"/>
        </a:p>
      </dsp:txBody>
      <dsp:txXfrm>
        <a:off x="6982495" y="1559467"/>
        <a:ext cx="4338291" cy="1557840"/>
      </dsp:txXfrm>
    </dsp:sp>
    <dsp:sp modelId="{FD446AA1-6C64-42B9-B2F4-186FB0864072}">
      <dsp:nvSpPr>
        <dsp:cNvPr id="0" name=""/>
        <dsp:cNvSpPr/>
      </dsp:nvSpPr>
      <dsp:spPr>
        <a:xfrm rot="2867173">
          <a:off x="4805793" y="3202989"/>
          <a:ext cx="1871992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871992" y="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6959ED3-18D0-42BF-BF2A-25070BFC7DD0}">
      <dsp:nvSpPr>
        <dsp:cNvPr id="0" name=""/>
        <dsp:cNvSpPr/>
      </dsp:nvSpPr>
      <dsp:spPr>
        <a:xfrm>
          <a:off x="6370685" y="3896228"/>
          <a:ext cx="611810" cy="0"/>
        </a:xfrm>
        <a:prstGeom prst="line">
          <a:avLst/>
        </a:pr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8A606D2-4B4A-439D-A3D5-81FF7F6F2499}">
      <dsp:nvSpPr>
        <dsp:cNvPr id="0" name=""/>
        <dsp:cNvSpPr/>
      </dsp:nvSpPr>
      <dsp:spPr>
        <a:xfrm>
          <a:off x="6982495" y="3117307"/>
          <a:ext cx="4338291" cy="1557840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6032" tIns="256032" rIns="256032" bIns="256032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1397 : 1397</a:t>
          </a:r>
          <a:endParaRPr lang="en-ID" sz="3600" kern="1200" dirty="0"/>
        </a:p>
      </dsp:txBody>
      <dsp:txXfrm>
        <a:off x="6982495" y="3117307"/>
        <a:ext cx="4338291" cy="155784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9/layout/CircleArrowProcess">
  <dgm:title val=""/>
  <dgm:desc val=""/>
  <dgm:catLst>
    <dgm:cat type="process" pri="16500"/>
    <dgm:cat type="cycle" pri="16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5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0.1144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Parent1" refType="w" fact="0.2368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0822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6678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5164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  <dgm:constr type="l" for="ch" forName="Accent2" refType="w" fact="0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</dgm:constrLst>
          </dgm:if>
          <dgm:if name="Name6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.1479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Parent1" refType="w" fact="0.2656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Accent3" refType="w" fact="0.185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2" refType="w" fact="0.1183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266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2" refType="w" fact="0.532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1" refType="w" fact="0.680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3" refType="w" fact="0.680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7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.1481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Parent1" refType="w" fact="0.2658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1171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2658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1171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6804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5348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6804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5348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  <dgm:constr type="l" for="ch" forName="Accent4" refType="w" fact="0.038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</dgm:constrLst>
          </dgm:if>
          <dgm:if name="Name8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.1481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186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2658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1171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2658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1171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2658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6804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5348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6804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5348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6804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9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.1481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Parent1" refType="w" fact="0.2658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1171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2658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1171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Child1" refType="w" fact="0.6804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5348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6804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5348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Accent5" refType="w" fact="0.1481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038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5" refType="w" fact="0.2658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1171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5" refType="w" fact="0.6804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5348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0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.1481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Parent1" refType="w" fact="0.2658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1171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2658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1171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Child1" refType="w" fact="0.6804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5348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6804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5348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Accent5" refType="w" fact="0.1481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186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5" refType="w" fact="0.2658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1171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2658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5" refType="w" fact="0.6804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5348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6804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14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-0.0407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Accent2" refType="w" fact="0.1533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  <dgm:constr type="l" for="ch" forName="Parent1" refType="w" fact="0.0822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2368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5164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6678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</dgm:constrLst>
          </dgm:if>
          <dgm:if name="Name15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.1479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Accent3" refType="w" fact="0.037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1" refType="w" fact="0.1183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Parent2" refType="w" fact="0.2656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118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1" refType="w" fact="0.532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2" refType="w" fact="0.680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3" refType="w" fact="0.532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16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.1481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Accent4" refType="w" fact="0.186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  <dgm:constr type="l" for="ch" forName="Parent1" refType="w" fact="0.1171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2658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1171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2658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5348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6804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5348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6804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</dgm:constrLst>
          </dgm:if>
          <dgm:if name="Name17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.1481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.1481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0378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1171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2658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1171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2658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1171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5348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6804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5348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6804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5348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18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.1481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.1481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Accent5" refType="w" fact="0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186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1" refType="w" fact="0.1171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2658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1171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2658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Parent5" refType="w" fact="0.1171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2658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1" refType="w" fact="0.5348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6804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5348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6804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Child5" refType="w" fact="0.5348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6804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9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.1481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.1481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Accent5" refType="w" fact="0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.1481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0378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1" refType="w" fact="0.1171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2658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1171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2658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Parent5" refType="w" fact="0.1171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2658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1171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1" refType="w" fact="0.5348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6804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5348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6804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Child5" refType="w" fact="0.5348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6804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5348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0">
            <dgm:if name="Name21" func="var" arg="dir" op="equ" val="norm">
              <dgm:choose name="Name22">
                <dgm:if name="Name23" axis="precedSib" ptType="node" func="cnt" op="equ" val="0">
                  <dgm:choose name="Name24">
                    <dgm:if name="Name25" axis="followSib" ptType="node" func="cnt" op="equ" val="0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150"/>
                          <dgm:adj idx="4" val="180"/>
                          <dgm:adj idx="5" val="0.125"/>
                        </dgm:adjLst>
                      </dgm:shape>
                    </dgm:if>
                    <dgm:else name="Name26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75"/>
                          <dgm:adj idx="4" val="180"/>
                          <dgm:adj idx="5" val="0.125"/>
                        </dgm:adjLst>
                      </dgm:shape>
                    </dgm:else>
                  </dgm:choose>
                </dgm:if>
                <dgm:else name="Name27">
                  <dgm:choose name="Name28">
                    <dgm:if name="Name29" axis="followSib" ptType="node" func="cnt" op="equ" val="0">
                      <dgm:choose name="Name30">
                        <dgm:if name="Name31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2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3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4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5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37"/>
                      </dgm:choose>
                    </dgm:if>
                    <dgm:else name="Name38">
                      <dgm:choose name="Name39">
                        <dgm:if name="Name40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41" axis="precedSib" ptType="node" func="cnt" op="equ" val="1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2" axis="precedSib" ptType="node" func="cnt" op="equ" val="2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3" axis="precedSib" ptType="node" func="cnt" op="equ" val="3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4" axis="precedSib" ptType="node" func="cnt" op="equ" val="4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5" axis="precedSib" ptType="node" func="cnt" op="equ" val="5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47"/>
                      </dgm:choose>
                    </dgm:else>
                  </dgm:choose>
                </dgm:else>
              </dgm:choose>
            </dgm:if>
            <dgm:else name="Name48">
              <dgm:choose name="Name49">
                <dgm:if name="Name50" axis="precedSib" ptType="node" func="cnt" op="equ" val="0">
                  <dgm:choose name="Name51">
                    <dgm:if name="Name52" axis="followSib" ptType="node" func="cnt" op="equ" val="0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30"/>
                          <dgm:adj idx="4" val="0"/>
                          <dgm:adj idx="5" val="0.125"/>
                        </dgm:adjLst>
                      </dgm:shape>
                    </dgm:if>
                    <dgm:else name="Name53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105"/>
                          <dgm:adj idx="4" val="0"/>
                          <dgm:adj idx="5" val="0.125"/>
                        </dgm:adjLst>
                      </dgm:shape>
                    </dgm:else>
                  </dgm:choose>
                </dgm:if>
                <dgm:else name="Name54">
                  <dgm:choose name="Name55">
                    <dgm:if name="Name56" axis="followSib" ptType="node" func="cnt" op="equ" val="0">
                      <dgm:choose name="Name57">
                        <dgm:if name="Name58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59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0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1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2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64"/>
                      </dgm:choose>
                    </dgm:if>
                    <dgm:else name="Name65">
                      <dgm:choose name="Name66">
                        <dgm:if name="Name67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68" axis="precedSib" ptType="node" func="cnt" op="equ" val="1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69" axis="precedSib" ptType="node" func="cnt" op="equ" val="2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0" axis="precedSib" ptType="node" func="cnt" op="equ" val="3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1" axis="precedSib" ptType="node" func="cnt" op="equ" val="4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2" axis="precedSib" ptType="node" func="cnt" op="equ" val="5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74"/>
                      </dgm:choose>
                    </dgm:else>
                  </dgm:choose>
                </dgm:else>
              </dgm:choose>
            </dgm:else>
          </dgm:choose>
          <dgm:presOf/>
        </dgm:layoutNode>
      </dgm:forEach>
    </dgm:forEach>
    <dgm:forEach name="Name75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  <dgm:choose name="Name77">
        <dgm:if name="Name78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79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0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81" ref="accentRepeat"/>
      </dgm:layoutNode>
      <dgm:choose name="Name82">
        <dgm:if name="Name83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choose name="Name87">
        <dgm:if name="Name88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9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91" ref="accentRepeat"/>
      </dgm:layoutNode>
      <dgm:choose name="Name92">
        <dgm:if name="Name9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5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96" ref="accentRepeat"/>
      </dgm:layoutNode>
      <dgm:choose name="Name97">
        <dgm:if name="Name98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9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0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101" ref="accentRepeat"/>
      </dgm:layoutNode>
      <dgm:choose name="Name102">
        <dgm:if name="Name103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4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5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06" ref="accentRepeat"/>
      </dgm:layoutNode>
      <dgm:choose name="Name107">
        <dgm:if name="Name108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9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9/3/layout/IncreasingArrowsProcess">
  <dgm:title val=""/>
  <dgm:desc val=""/>
  <dgm:catLst>
    <dgm:cat type="process" pri="5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clrData>
  <dgm:layoutNode name="Name0">
    <dgm:varLst>
      <dgm:chMax val="5"/>
      <dgm:chPref val="5"/>
      <dgm:dir/>
      <dgm:animLvl val="lvl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choose name="Name3">
          <dgm:if name="Name4" axis="ch ch" ptType="node node" func="cnt" op="equ" val="0">
            <dgm:alg type="composite">
              <dgm:param type="ar" val="6.8662"/>
            </dgm:alg>
            <dgm:choose name="Name5">
              <dgm:if name="Name6" func="var" arg="dir" op="equ" val="norm">
                <dgm:constrLst>
                  <dgm:constr type="primFontSz" for="des" forName="parentText1" val="65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/>
                </dgm:constrLst>
              </dgm:if>
              <dgm:else name="Name7">
                <dgm:constrLst>
                  <dgm:constr type="primFontSz" for="des" forName="parentText1" val="65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/>
                </dgm:constrLst>
              </dgm:else>
            </dgm:choose>
          </dgm:if>
          <dgm:else name="Name8">
            <dgm:alg type="composite">
              <dgm:param type="ar" val="1.9864"/>
            </dgm:alg>
            <dgm:choose name="Name9">
              <dgm:if name="Name1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93"/>
                  <dgm:constr type="l" for="ch" forName="childText1" refType="w" fact="0"/>
                  <dgm:constr type="t" for="ch" forName="childText1" refType="h" fact="0.224"/>
                  <dgm:constr type="w" for="ch" forName="childText1" refType="w" fact="0.9241"/>
                  <dgm:constr type="h" for="ch" forName="childText1" refType="h" fact="0.776"/>
                </dgm:constrLst>
              </dgm:if>
              <dgm:else name="Name1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93"/>
                  <dgm:constr type="l" for="ch" forName="childText1" refType="w" fact="0.076"/>
                  <dgm:constr type="t" for="ch" forName="childText1" refType="h" fact="0.224"/>
                  <dgm:constr type="w" for="ch" forName="childText1" refType="w" fact="0.9241"/>
                  <dgm:constr type="h" for="ch" forName="childText1" refType="h" fact="0.776"/>
                </dgm:constrLst>
              </dgm:else>
            </dgm:choose>
          </dgm:else>
        </dgm:choose>
      </dgm:if>
      <dgm:if name="Name12" axis="ch" ptType="node" func="cnt" op="equ" val="2">
        <dgm:choose name="Name13">
          <dgm:if name="Name14" axis="ch ch" ptType="node node" func="cnt" op="equ" val="0">
            <dgm:alg type="composite">
              <dgm:param type="ar" val="5.1498"/>
            </dgm:alg>
            <dgm:choose name="Name15">
              <dgm:if name="Name1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7501"/>
                  <dgm:constr type="l" for="ch" forName="parentText2" refType="w" fact="0.462"/>
                  <dgm:constr type="t" for="ch" forName="parentText2" refType="h" fact="0.2499"/>
                  <dgm:constr type="w" for="ch" forName="parentText2" refType="w" fact="0.538"/>
                  <dgm:constr type="h" for="ch" forName="parentText2" refType="h" fact="0.7501"/>
                </dgm:constrLst>
              </dgm:if>
              <dgm:else name="Name1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7501"/>
                  <dgm:constr type="l" for="ch" forName="parentText2" refType="w" fact="0"/>
                  <dgm:constr type="t" for="ch" forName="parentText2" refType="h" fact="0.2499"/>
                  <dgm:constr type="w" for="ch" forName="parentText2" refType="w" fact="0.538"/>
                  <dgm:constr type="h" for="ch" forName="parentText2" refType="h" fact="0.7501"/>
                </dgm:constrLst>
              </dgm:else>
            </dgm:choose>
          </dgm:if>
          <dgm:else name="Name18">
            <dgm:alg type="composite">
              <dgm:param type="ar" val="2.0563"/>
            </dgm:alg>
            <dgm:choose name="Name19">
              <dgm:if name="Name2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parentText2" refType="primFontSz" refFor="des" refForName="parentText1" op="equ"/>
                  <dgm:constr type="primFontSz" for="des" forName="childText2" refType="primFontSz" refFor="des" refForName="child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995"/>
                  <dgm:constr type="l" for="ch" forName="parentText2" refType="w" fact="0.462"/>
                  <dgm:constr type="t" for="ch" forName="parentText2" refType="h" fact="0.0998"/>
                  <dgm:constr type="w" for="ch" forName="parentText2" refType="w" fact="0.538"/>
                  <dgm:constr type="h" for="ch" forName="parentText2" refType="h" fact="0.2995"/>
                  <dgm:constr type="l" for="ch" forName="childText1" refType="w" fact="0"/>
                  <dgm:constr type="t" for="ch" forName="childText1" refType="h" fact="0.2317"/>
                  <dgm:constr type="w" for="ch" forName="childText1" refType="w" fact="0.462"/>
                  <dgm:constr type="h" for="ch" forName="childText1" refType="h" fact="0.6685"/>
                  <dgm:constr type="l" for="ch" forName="childText2" refType="w" fact="0.462"/>
                  <dgm:constr type="t" for="ch" forName="childText2" refType="h" fact="0.3315"/>
                  <dgm:constr type="w" for="ch" forName="childText2" refType="w" fact="0.462"/>
                  <dgm:constr type="h" for="ch" forName="childText2" refType="h" fact="0.6685"/>
                </dgm:constrLst>
              </dgm:if>
              <dgm:else name="Name2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parentText2" refType="primFontSz" refFor="des" refForName="parentText1" op="equ"/>
                  <dgm:constr type="primFontSz" for="des" forName="childText2" refType="primFontSz" refFor="des" refForName="child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995"/>
                  <dgm:constr type="l" for="ch" forName="parentText2" refType="w" fact="0"/>
                  <dgm:constr type="t" for="ch" forName="parentText2" refType="h" fact="0.0998"/>
                  <dgm:constr type="w" for="ch" forName="parentText2" refType="w" fact="0.538"/>
                  <dgm:constr type="h" for="ch" forName="parentText2" refType="h" fact="0.2995"/>
                  <dgm:constr type="l" for="ch" forName="childText1" refType="w" fact="0.538"/>
                  <dgm:constr type="t" for="ch" forName="childText1" refType="h" fact="0.2317"/>
                  <dgm:constr type="w" for="ch" forName="childText1" refType="w" fact="0.462"/>
                  <dgm:constr type="h" for="ch" forName="childText1" refType="h" fact="0.6685"/>
                  <dgm:constr type="l" for="ch" forName="childText2" refType="w" fact="0.076"/>
                  <dgm:constr type="t" for="ch" forName="childText2" refType="h" fact="0.3315"/>
                  <dgm:constr type="w" for="ch" forName="childText2" refType="w" fact="0.462"/>
                  <dgm:constr type="h" for="ch" forName="childText2" refType="h" fact="0.6685"/>
                </dgm:constrLst>
              </dgm:else>
            </dgm:choose>
          </dgm:else>
        </dgm:choose>
      </dgm:if>
      <dgm:if name="Name22" axis="ch" ptType="node" func="cnt" op="equ" val="3">
        <dgm:choose name="Name23">
          <dgm:if name="Name24" axis="ch ch" ptType="node node" func="cnt" op="equ" val="0">
            <dgm:alg type="composite">
              <dgm:param type="ar" val="4.1198"/>
            </dgm:alg>
            <dgm:choose name="Name25">
              <dgm:if name="Name2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6"/>
                  <dgm:constr type="l" for="ch" forName="parentText2" refType="w" fact="0.308"/>
                  <dgm:constr type="t" for="ch" forName="parentText2" refType="h" fact="0.2"/>
                  <dgm:constr type="w" for="ch" forName="parentText2" refType="w" fact="0.692"/>
                  <dgm:constr type="h" for="ch" forName="parentText2" refType="h" fact="0.6"/>
                  <dgm:constr type="l" for="ch" forName="parentText3" refType="w" fact="0.616"/>
                  <dgm:constr type="t" for="ch" forName="parentText3" refType="h" fact="0.4"/>
                  <dgm:constr type="w" for="ch" forName="parentText3" refType="w" fact="0.384"/>
                  <dgm:constr type="h" for="ch" forName="parentText3" refType="h" fact="0.6"/>
                </dgm:constrLst>
              </dgm:if>
              <dgm:else name="Name2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6"/>
                  <dgm:constr type="l" for="ch" forName="parentText2" refType="w" fact="0"/>
                  <dgm:constr type="t" for="ch" forName="parentText2" refType="h" fact="0.2"/>
                  <dgm:constr type="w" for="ch" forName="parentText2" refType="w" fact="0.692"/>
                  <dgm:constr type="h" for="ch" forName="parentText2" refType="h" fact="0.6"/>
                  <dgm:constr type="l" for="ch" forName="parentText3" refType="w" fact="0"/>
                  <dgm:constr type="t" for="ch" forName="parentText3" refType="h" fact="0.4"/>
                  <dgm:constr type="w" for="ch" forName="parentText3" refType="w" fact="0.384"/>
                  <dgm:constr type="h" for="ch" forName="parentText3" refType="h" fact="0.6"/>
                </dgm:constrLst>
              </dgm:else>
            </dgm:choose>
          </dgm:if>
          <dgm:else name="Name28">
            <dgm:alg type="composite">
              <dgm:param type="ar" val="2.0702"/>
            </dgm:alg>
            <dgm:choose name="Name29">
              <dgm:if name="Name3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l" for="ch" forName="childText1" refType="w" fact="0"/>
                  <dgm:constr type="t" for="ch" forName="childText1" refType="h" fact="0.2325"/>
                  <dgm:constr type="w" for="ch" forName="childText1" refType="w" fact="0.308"/>
                  <dgm:constr type="h" for="ch" forName="childText1" refType="h" fact="0.5808"/>
                  <dgm:constr type="l" for="ch" forName="childText2" refType="w" fact="0.308"/>
                  <dgm:constr type="t" for="ch" forName="childText2" refType="h" fact="0.333"/>
                  <dgm:constr type="w" for="ch" forName="childText2" refType="w" fact="0.308"/>
                  <dgm:constr type="h" for="ch" forName="childText2" refType="h" fact="0.5808"/>
                  <dgm:constr type="l" for="ch" forName="childText3" refType="w" fact="0.616"/>
                  <dgm:constr type="t" for="ch" forName="childText3" refType="h" fact="0.4335"/>
                  <dgm:constr type="w" for="ch" forName="childText3" refType="w" fact="0.308"/>
                  <dgm:constr type="h" for="ch" forName="childText3" refType="h" fact="0.572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3015"/>
                  <dgm:constr type="l" for="ch" forName="parentText2" refType="w" fact="0.308"/>
                  <dgm:constr type="t" for="ch" forName="parentText2" refType="h" fact="0.1005"/>
                  <dgm:constr type="w" for="ch" forName="parentText2" refType="w" fact="0.692"/>
                  <dgm:constr type="h" for="ch" forName="parentText2" refType="h" fact="0.3015"/>
                  <dgm:constr type="l" for="ch" forName="parentText3" refType="w" fact="0.616"/>
                  <dgm:constr type="t" for="ch" forName="parentText3" refType="h" fact="0.201"/>
                  <dgm:constr type="w" for="ch" forName="parentText3" refType="w" fact="0.384"/>
                  <dgm:constr type="h" for="ch" forName="parentText3" refType="h" fact="0.3015"/>
                </dgm:constrLst>
              </dgm:if>
              <dgm:else name="Name3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l" for="ch" forName="childText1" refType="w" fact="0.692"/>
                  <dgm:constr type="t" for="ch" forName="childText1" refType="h" fact="0.2325"/>
                  <dgm:constr type="w" for="ch" forName="childText1" refType="w" fact="0.308"/>
                  <dgm:constr type="h" for="ch" forName="childText1" refType="h" fact="0.5808"/>
                  <dgm:constr type="l" for="ch" forName="childText2" refType="w" fact="0.384"/>
                  <dgm:constr type="t" for="ch" forName="childText2" refType="h" fact="0.333"/>
                  <dgm:constr type="w" for="ch" forName="childText2" refType="w" fact="0.308"/>
                  <dgm:constr type="h" for="ch" forName="childText2" refType="h" fact="0.5808"/>
                  <dgm:constr type="l" for="ch" forName="childText3" refType="w" fact="0.076"/>
                  <dgm:constr type="t" for="ch" forName="childText3" refType="h" fact="0.4335"/>
                  <dgm:constr type="w" for="ch" forName="childText3" refType="w" fact="0.308"/>
                  <dgm:constr type="h" for="ch" forName="childText3" refType="h" fact="0.572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3015"/>
                  <dgm:constr type="l" for="ch" forName="parentText2" refType="w" fact="0"/>
                  <dgm:constr type="t" for="ch" forName="parentText2" refType="h" fact="0.1005"/>
                  <dgm:constr type="w" for="ch" forName="parentText2" refType="w" fact="0.692"/>
                  <dgm:constr type="h" for="ch" forName="parentText2" refType="h" fact="0.3015"/>
                  <dgm:constr type="l" for="ch" forName="parentText3" refType="w" fact="0"/>
                  <dgm:constr type="t" for="ch" forName="parentText3" refType="h" fact="0.201"/>
                  <dgm:constr type="w" for="ch" forName="parentText3" refType="w" fact="0.384"/>
                  <dgm:constr type="h" for="ch" forName="parentText3" refType="h" fact="0.3015"/>
                </dgm:constrLst>
              </dgm:else>
            </dgm:choose>
          </dgm:else>
        </dgm:choose>
      </dgm:if>
      <dgm:if name="Name32" axis="ch" ptType="node" func="cnt" op="equ" val="4">
        <dgm:choose name="Name33">
          <dgm:if name="Name34" axis="ch ch" ptType="node node" func="cnt" op="equ" val="0">
            <dgm:alg type="composite">
              <dgm:param type="ar" val="3.435"/>
            </dgm:alg>
            <dgm:choose name="Name35">
              <dgm:if name="Name3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5001"/>
                  <dgm:constr type="l" for="ch" forName="parentText2" refType="w" fact="0.2305"/>
                  <dgm:constr type="t" for="ch" forName="parentText2" refType="h" fact="0.1666"/>
                  <dgm:constr type="w" for="ch" forName="parentText2" refType="w" fact="0.7695"/>
                  <dgm:constr type="h" for="ch" forName="parentText2" refType="h" fact="0.5001"/>
                  <dgm:constr type="l" for="ch" forName="parentText3" refType="w" fact="0.461"/>
                  <dgm:constr type="t" for="ch" forName="parentText3" refType="h" fact="0.3333"/>
                  <dgm:constr type="w" for="ch" forName="parentText3" refType="w" fact="0.539"/>
                  <dgm:constr type="h" for="ch" forName="parentText3" refType="h" fact="0.5001"/>
                  <dgm:constr type="l" for="ch" forName="parentText4" refType="w" fact="0.6915"/>
                  <dgm:constr type="t" for="ch" forName="parentText4" refType="h" fact="0.4999"/>
                  <dgm:constr type="w" for="ch" forName="parentText4" refType="w" fact="0.3085"/>
                  <dgm:constr type="h" for="ch" forName="parentText4" refType="h" fact="0.5001"/>
                </dgm:constrLst>
              </dgm:if>
              <dgm:else name="Name3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5001"/>
                  <dgm:constr type="l" for="ch" forName="parentText2" refType="w" fact="0"/>
                  <dgm:constr type="t" for="ch" forName="parentText2" refType="h" fact="0.1666"/>
                  <dgm:constr type="w" for="ch" forName="parentText2" refType="w" fact="0.7695"/>
                  <dgm:constr type="h" for="ch" forName="parentText2" refType="h" fact="0.5001"/>
                  <dgm:constr type="l" for="ch" forName="parentText3" refType="w" fact="0"/>
                  <dgm:constr type="t" for="ch" forName="parentText3" refType="h" fact="0.3333"/>
                  <dgm:constr type="w" for="ch" forName="parentText3" refType="w" fact="0.539"/>
                  <dgm:constr type="h" for="ch" forName="parentText3" refType="h" fact="0.5001"/>
                  <dgm:constr type="l" for="ch" forName="parentText4" refType="w" fact="0"/>
                  <dgm:constr type="t" for="ch" forName="parentText4" refType="h" fact="0.4999"/>
                  <dgm:constr type="w" for="ch" forName="parentText4" refType="w" fact="0.3085"/>
                  <dgm:constr type="h" for="ch" forName="parentText4" refType="h" fact="0.5001"/>
                </dgm:constrLst>
              </dgm:else>
            </dgm:choose>
          </dgm:if>
          <dgm:else name="Name38">
            <dgm:alg type="composite">
              <dgm:param type="ar" val="1.9377"/>
            </dgm:alg>
            <dgm:choose name="Name39">
              <dgm:if name="Name4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l" for="ch" forName="childText1" refType="w" fact="0"/>
                  <dgm:constr type="t" for="ch" forName="childText1" refType="h" fact="0.218"/>
                  <dgm:constr type="w" for="ch" forName="childText1" refType="w" fact="0.2305"/>
                  <dgm:constr type="h" for="ch" forName="childText1" refType="h" fact="0.5218"/>
                  <dgm:constr type="l" for="ch" forName="childText2" refType="w" fact="0.2305"/>
                  <dgm:constr type="t" for="ch" forName="childText2" refType="h" fact="0.312"/>
                  <dgm:constr type="w" for="ch" forName="childText2" refType="w" fact="0.2305"/>
                  <dgm:constr type="h" for="ch" forName="childText2" refType="h" fact="0.5085"/>
                  <dgm:constr type="l" for="ch" forName="childText3" refType="w" fact="0.461"/>
                  <dgm:constr type="t" for="ch" forName="childText3" refType="h" fact="0.406"/>
                  <dgm:constr type="w" for="ch" forName="childText3" refType="w" fact="0.2305"/>
                  <dgm:constr type="h" for="ch" forName="childText3" refType="h" fact="0.5119"/>
                  <dgm:constr type="l" for="ch" forName="childText4" refType="w" fact="0.6915"/>
                  <dgm:constr type="t" for="ch" forName="childText4" refType="h" fact="0.5"/>
                  <dgm:constr type="w" for="ch" forName="childText4" refType="w" fact="0.2326"/>
                  <dgm:constr type="h" for="ch" forName="childText4" refType="h" fact="0.5179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21"/>
                  <dgm:constr type="l" for="ch" forName="parentText2" refType="w" fact="0.2305"/>
                  <dgm:constr type="t" for="ch" forName="parentText2" refType="h" fact="0.094"/>
                  <dgm:constr type="w" for="ch" forName="parentText2" refType="w" fact="0.7695"/>
                  <dgm:constr type="h" for="ch" forName="parentText2" refType="h" fact="0.2821"/>
                  <dgm:constr type="l" for="ch" forName="parentText3" refType="w" fact="0.461"/>
                  <dgm:constr type="t" for="ch" forName="parentText3" refType="h" fact="0.188"/>
                  <dgm:constr type="w" for="ch" forName="parentText3" refType="w" fact="0.539"/>
                  <dgm:constr type="h" for="ch" forName="parentText3" refType="h" fact="0.2821"/>
                  <dgm:constr type="l" for="ch" forName="parentText4" refType="w" fact="0.6915"/>
                  <dgm:constr type="t" for="ch" forName="parentText4" refType="h" fact="0.282"/>
                  <dgm:constr type="w" for="ch" forName="parentText4" refType="w" fact="0.3085"/>
                  <dgm:constr type="h" for="ch" forName="parentText4" refType="h" fact="0.2821"/>
                </dgm:constrLst>
              </dgm:if>
              <dgm:else name="Name4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l" for="ch" forName="childText1" refType="w" fact="0.7695"/>
                  <dgm:constr type="t" for="ch" forName="childText1" refType="h" fact="0.218"/>
                  <dgm:constr type="w" for="ch" forName="childText1" refType="w" fact="0.2305"/>
                  <dgm:constr type="h" for="ch" forName="childText1" refType="h" fact="0.5218"/>
                  <dgm:constr type="l" for="ch" forName="childText2" refType="w" fact="0.539"/>
                  <dgm:constr type="t" for="ch" forName="childText2" refType="h" fact="0.312"/>
                  <dgm:constr type="w" for="ch" forName="childText2" refType="w" fact="0.2305"/>
                  <dgm:constr type="h" for="ch" forName="childText2" refType="h" fact="0.5085"/>
                  <dgm:constr type="l" for="ch" forName="childText3" refType="w" fact="0.3085"/>
                  <dgm:constr type="t" for="ch" forName="childText3" refType="h" fact="0.406"/>
                  <dgm:constr type="w" for="ch" forName="childText3" refType="w" fact="0.2305"/>
                  <dgm:constr type="h" for="ch" forName="childText3" refType="h" fact="0.5119"/>
                  <dgm:constr type="l" for="ch" forName="childText4" refType="w" fact="0.076"/>
                  <dgm:constr type="t" for="ch" forName="childText4" refType="h" fact="0.5"/>
                  <dgm:constr type="w" for="ch" forName="childText4" refType="w" fact="0.2346"/>
                  <dgm:constr type="h" for="ch" forName="childText4" refType="h" fact="0.5179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21"/>
                  <dgm:constr type="l" for="ch" forName="parentText2" refType="w" fact="0"/>
                  <dgm:constr type="t" for="ch" forName="parentText2" refType="h" fact="0.094"/>
                  <dgm:constr type="w" for="ch" forName="parentText2" refType="w" fact="0.7695"/>
                  <dgm:constr type="h" for="ch" forName="parentText2" refType="h" fact="0.2821"/>
                  <dgm:constr type="l" for="ch" forName="parentText3" refType="w" fact="0"/>
                  <dgm:constr type="t" for="ch" forName="parentText3" refType="h" fact="0.188"/>
                  <dgm:constr type="w" for="ch" forName="parentText3" refType="w" fact="0.539"/>
                  <dgm:constr type="h" for="ch" forName="parentText3" refType="h" fact="0.2821"/>
                  <dgm:constr type="l" for="ch" forName="parentText4" refType="w" fact="0"/>
                  <dgm:constr type="t" for="ch" forName="parentText4" refType="h" fact="0.282"/>
                  <dgm:constr type="w" for="ch" forName="parentText4" refType="w" fact="0.3085"/>
                  <dgm:constr type="h" for="ch" forName="parentText4" refType="h" fact="0.2821"/>
                </dgm:constrLst>
              </dgm:else>
            </dgm:choose>
          </dgm:else>
        </dgm:choose>
      </dgm:if>
      <dgm:else name="Name42">
        <dgm:choose name="Name43">
          <dgm:if name="Name44" axis="ch ch" ptType="node node" func="cnt" op="equ" val="0">
            <dgm:alg type="composite">
              <dgm:param type="ar" val="2.9463"/>
            </dgm:alg>
            <dgm:choose name="Name45">
              <dgm:if name="Name4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4285"/>
                  <dgm:constr type="l" for="ch" forName="parentText2" refType="w" fact="0.1848"/>
                  <dgm:constr type="t" for="ch" forName="parentText2" refType="h" fact="0.1429"/>
                  <dgm:constr type="w" for="ch" forName="parentText2" refType="w" fact="0.8152"/>
                  <dgm:constr type="h" for="ch" forName="parentText2" refType="h" fact="0.4285"/>
                  <dgm:constr type="l" for="ch" forName="parentText3" refType="w" fact="0.3696"/>
                  <dgm:constr type="t" for="ch" forName="parentText3" refType="h" fact="0.2858"/>
                  <dgm:constr type="w" for="ch" forName="parentText3" refType="w" fact="0.6304"/>
                  <dgm:constr type="h" for="ch" forName="parentText3" refType="h" fact="0.4285"/>
                  <dgm:constr type="l" for="ch" forName="parentText4" refType="w" fact="0.5545"/>
                  <dgm:constr type="t" for="ch" forName="parentText4" refType="h" fact="0.4286"/>
                  <dgm:constr type="w" for="ch" forName="parentText4" refType="w" fact="0.4455"/>
                  <dgm:constr type="h" for="ch" forName="parentText4" refType="h" fact="0.4285"/>
                  <dgm:constr type="l" for="ch" forName="parentText5" refType="w" fact="0.7393"/>
                  <dgm:constr type="t" for="ch" forName="parentText5" refType="h" fact="0.5715"/>
                  <dgm:constr type="w" for="ch" forName="parentText5" refType="w" fact="0.2607"/>
                  <dgm:constr type="h" for="ch" forName="parentText5" refType="h" fact="0.4285"/>
                </dgm:constrLst>
              </dgm:if>
              <dgm:else name="Name4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4285"/>
                  <dgm:constr type="l" for="ch" forName="parentText2" refType="w" fact="0"/>
                  <dgm:constr type="t" for="ch" forName="parentText2" refType="h" fact="0.1429"/>
                  <dgm:constr type="w" for="ch" forName="parentText2" refType="w" fact="0.8152"/>
                  <dgm:constr type="h" for="ch" forName="parentText2" refType="h" fact="0.4285"/>
                  <dgm:constr type="l" for="ch" forName="parentText3" refType="w" fact="0"/>
                  <dgm:constr type="t" for="ch" forName="parentText3" refType="h" fact="0.2858"/>
                  <dgm:constr type="w" for="ch" forName="parentText3" refType="w" fact="0.6304"/>
                  <dgm:constr type="h" for="ch" forName="parentText3" refType="h" fact="0.4285"/>
                  <dgm:constr type="l" for="ch" forName="parentText4" refType="w" fact="0"/>
                  <dgm:constr type="t" for="ch" forName="parentText4" refType="h" fact="0.4286"/>
                  <dgm:constr type="w" for="ch" forName="parentText4" refType="w" fact="0.4455"/>
                  <dgm:constr type="h" for="ch" forName="parentText4" refType="h" fact="0.4285"/>
                  <dgm:constr type="l" for="ch" forName="parentText5" refType="w" fact="0"/>
                  <dgm:constr type="t" for="ch" forName="parentText5" refType="h" fact="0.5715"/>
                  <dgm:constr type="w" for="ch" forName="parentText5" refType="w" fact="0.2607"/>
                  <dgm:constr type="h" for="ch" forName="parentText5" refType="h" fact="0.4285"/>
                </dgm:constrLst>
              </dgm:else>
            </dgm:choose>
          </dgm:if>
          <dgm:else name="Name48">
            <dgm:alg type="composite">
              <dgm:param type="ar" val="1.7837"/>
            </dgm:alg>
            <dgm:choose name="Name49">
              <dgm:if name="Name5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5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5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5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childText5" refType="primFontSz" refFor="des" refForName="parentText4" op="lte"/>
                  <dgm:constr type="primFontSz" for="des" forName="childText1" refType="primFontSz" refFor="des" refForName="parentText5" op="lte"/>
                  <dgm:constr type="primFontSz" for="des" forName="childText2" refType="primFontSz" refFor="des" refForName="parentText5" op="lte"/>
                  <dgm:constr type="primFontSz" for="des" forName="childText3" refType="primFontSz" refFor="des" refForName="parentText5" op="lte"/>
                  <dgm:constr type="primFontSz" for="des" forName="childText4" refType="primFontSz" refFor="des" refForName="parentText5" op="lte"/>
                  <dgm:constr type="primFontSz" for="des" forName="childText5" refType="primFontSz" refFor="des" refForName="parentText5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primFontSz" for="des" forName="childText5" refType="primFontSz" refFor="des" refForName="childText1" op="equ"/>
                  <dgm:constr type="l" for="ch" forName="childText1" refType="w" fact="0"/>
                  <dgm:constr type="t" for="ch" forName="childText1" refType="h" fact="0.1997"/>
                  <dgm:constr type="w" for="ch" forName="childText1" refType="w" fact="0.18482"/>
                  <dgm:constr type="h" for="ch" forName="childText1" refType="h" fact="0.4763"/>
                  <dgm:constr type="l" for="ch" forName="childText2" refType="w" fact="0.1848"/>
                  <dgm:constr type="t" for="ch" forName="childText2" refType="h" fact="0.2862"/>
                  <dgm:constr type="w" for="ch" forName="childText2" refType="w" fact="0.18482"/>
                  <dgm:constr type="h" for="ch" forName="childText2" refType="h" fact="0.4763"/>
                  <dgm:constr type="l" for="ch" forName="childText3" refType="w" fact="0.3696"/>
                  <dgm:constr type="t" for="ch" forName="childText3" refType="h" fact="0.3727"/>
                  <dgm:constr type="w" for="ch" forName="childText3" refType="w" fact="0.18482"/>
                  <dgm:constr type="h" for="ch" forName="childText3" refType="h" fact="0.4763"/>
                  <dgm:constr type="l" for="ch" forName="childText4" refType="w" fact="0.5545"/>
                  <dgm:constr type="t" for="ch" forName="childText4" refType="h" fact="0.4592"/>
                  <dgm:constr type="w" for="ch" forName="childText4" refType="w" fact="0.18482"/>
                  <dgm:constr type="h" for="ch" forName="childText4" refType="h" fact="0.4763"/>
                  <dgm:constr type="l" for="ch" forName="childText5" refType="w" fact="0.7393"/>
                  <dgm:constr type="t" for="ch" forName="childText5" refType="h" fact="0.5457"/>
                  <dgm:constr type="w" for="ch" forName="childText5" refType="w" fact="0.18482"/>
                  <dgm:constr type="h" for="ch" forName="childText5" refType="h" fact="0.476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594"/>
                  <dgm:constr type="l" for="ch" forName="parentText2" refType="w" fact="0.1848"/>
                  <dgm:constr type="t" for="ch" forName="parentText2" refType="h" fact="0.0865"/>
                  <dgm:constr type="w" for="ch" forName="parentText2" refType="w" fact="0.8152"/>
                  <dgm:constr type="h" for="ch" forName="parentText2" refType="h" fact="0.2594"/>
                  <dgm:constr type="l" for="ch" forName="parentText3" refType="w" fact="0.3696"/>
                  <dgm:constr type="t" for="ch" forName="parentText3" refType="h" fact="0.173"/>
                  <dgm:constr type="w" for="ch" forName="parentText3" refType="w" fact="0.6304"/>
                  <dgm:constr type="h" for="ch" forName="parentText3" refType="h" fact="0.2594"/>
                  <dgm:constr type="l" for="ch" forName="parentText4" refType="w" fact="0.5545"/>
                  <dgm:constr type="t" for="ch" forName="parentText4" refType="h" fact="0.2595"/>
                  <dgm:constr type="w" for="ch" forName="parentText4" refType="w" fact="0.4455"/>
                  <dgm:constr type="h" for="ch" forName="parentText4" refType="h" fact="0.2594"/>
                  <dgm:constr type="l" for="ch" forName="parentText5" refType="w" fact="0.7393"/>
                  <dgm:constr type="t" for="ch" forName="parentText5" refType="h" fact="0.346"/>
                  <dgm:constr type="w" for="ch" forName="parentText5" refType="w" fact="0.2607"/>
                  <dgm:constr type="h" for="ch" forName="parentText5" refType="h" fact="0.2594"/>
                </dgm:constrLst>
              </dgm:if>
              <dgm:else name="Name5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5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5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5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childText5" refType="primFontSz" refFor="des" refForName="parentText4" op="lte"/>
                  <dgm:constr type="primFontSz" for="des" forName="childText1" refType="primFontSz" refFor="des" refForName="parentText5" op="lte"/>
                  <dgm:constr type="primFontSz" for="des" forName="childText2" refType="primFontSz" refFor="des" refForName="parentText5" op="lte"/>
                  <dgm:constr type="primFontSz" for="des" forName="childText3" refType="primFontSz" refFor="des" refForName="parentText5" op="lte"/>
                  <dgm:constr type="primFontSz" for="des" forName="childText4" refType="primFontSz" refFor="des" refForName="parentText5" op="lte"/>
                  <dgm:constr type="primFontSz" for="des" forName="childText5" refType="primFontSz" refFor="des" refForName="parentText5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primFontSz" for="des" forName="childText5" refType="primFontSz" refFor="des" refForName="childText1" op="equ"/>
                  <dgm:constr type="l" for="ch" forName="childText1" refType="w" fact="0.81518"/>
                  <dgm:constr type="t" for="ch" forName="childText1" refType="h" fact="0.1997"/>
                  <dgm:constr type="w" for="ch" forName="childText1" refType="w" fact="0.18482"/>
                  <dgm:constr type="h" for="ch" forName="childText1" refType="h" fact="0.4763"/>
                  <dgm:constr type="l" for="ch" forName="childText2" refType="w" fact="0.63036"/>
                  <dgm:constr type="t" for="ch" forName="childText2" refType="h" fact="0.2862"/>
                  <dgm:constr type="w" for="ch" forName="childText2" refType="w" fact="0.18482"/>
                  <dgm:constr type="h" for="ch" forName="childText2" refType="h" fact="0.4763"/>
                  <dgm:constr type="l" for="ch" forName="childText3" refType="w" fact="0.44554"/>
                  <dgm:constr type="t" for="ch" forName="childText3" refType="h" fact="0.3727"/>
                  <dgm:constr type="w" for="ch" forName="childText3" refType="w" fact="0.18482"/>
                  <dgm:constr type="h" for="ch" forName="childText3" refType="h" fact="0.4763"/>
                  <dgm:constr type="l" for="ch" forName="childText4" refType="w" fact="0.26072"/>
                  <dgm:constr type="t" for="ch" forName="childText4" refType="h" fact="0.4592"/>
                  <dgm:constr type="w" for="ch" forName="childText4" refType="w" fact="0.18482"/>
                  <dgm:constr type="h" for="ch" forName="childText4" refType="h" fact="0.4763"/>
                  <dgm:constr type="l" for="ch" forName="childText5" refType="w" fact="0.0759"/>
                  <dgm:constr type="t" for="ch" forName="childText5" refType="h" fact="0.5457"/>
                  <dgm:constr type="w" for="ch" forName="childText5" refType="w" fact="0.18482"/>
                  <dgm:constr type="h" for="ch" forName="childText5" refType="h" fact="0.476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594"/>
                  <dgm:constr type="l" for="ch" forName="parentText2" refType="w" fact="0"/>
                  <dgm:constr type="t" for="ch" forName="parentText2" refType="h" fact="0.0865"/>
                  <dgm:constr type="w" for="ch" forName="parentText2" refType="w" fact="0.8152"/>
                  <dgm:constr type="h" for="ch" forName="parentText2" refType="h" fact="0.2594"/>
                  <dgm:constr type="l" for="ch" forName="parentText3" refType="w" fact="0"/>
                  <dgm:constr type="t" for="ch" forName="parentText3" refType="h" fact="0.173"/>
                  <dgm:constr type="w" for="ch" forName="parentText3" refType="w" fact="0.6304"/>
                  <dgm:constr type="h" for="ch" forName="parentText3" refType="h" fact="0.2594"/>
                  <dgm:constr type="l" for="ch" forName="parentText4" refType="w" fact="0"/>
                  <dgm:constr type="t" for="ch" forName="parentText4" refType="h" fact="0.2595"/>
                  <dgm:constr type="w" for="ch" forName="parentText4" refType="w" fact="0.4455"/>
                  <dgm:constr type="h" for="ch" forName="parentText4" refType="h" fact="0.2594"/>
                  <dgm:constr type="l" for="ch" forName="parentText5" refType="w" fact="0"/>
                  <dgm:constr type="t" for="ch" forName="parentText5" refType="h" fact="0.346"/>
                  <dgm:constr type="w" for="ch" forName="parentText5" refType="w" fact="0.2607"/>
                  <dgm:constr type="h" for="ch" forName="parentText5" refType="h" fact="0.2594"/>
                </dgm:constrLst>
              </dgm:else>
            </dgm:choose>
          </dgm:else>
        </dgm:choose>
      </dgm:else>
    </dgm:choose>
    <dgm:forEach name="Name52" axis="ch" ptType="node" cnt="1">
      <dgm:layoutNode name="parentText1" styleLbl="node1">
        <dgm:varLst>
          <dgm:chMax/>
          <dgm:chPref val="3"/>
          <dgm:bulletEnabled val="1"/>
        </dgm:varLst>
        <dgm:choose name="Name53">
          <dgm:if name="Name54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55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56">
        <dgm:if name="Name57" axis="ch" ptType="node" func="cnt" op="gte" val="1">
          <dgm:layoutNode name="childText1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8"/>
      </dgm:choose>
    </dgm:forEach>
    <dgm:forEach name="Name59" axis="ch" ptType="node" st="2" cnt="1">
      <dgm:layoutNode name="parentText2" styleLbl="node1">
        <dgm:varLst>
          <dgm:chMax/>
          <dgm:chPref val="3"/>
          <dgm:bulletEnabled val="1"/>
        </dgm:varLst>
        <dgm:choose name="Name60">
          <dgm:if name="Name61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62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63">
        <dgm:if name="Name64" axis="ch" ptType="node" func="cnt" op="gte" val="1">
          <dgm:layoutNode name="childText2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5"/>
      </dgm:choose>
    </dgm:forEach>
    <dgm:forEach name="Name66" axis="ch" ptType="node" st="3" cnt="1">
      <dgm:layoutNode name="parentText3" styleLbl="node1">
        <dgm:varLst>
          <dgm:chMax/>
          <dgm:chPref val="3"/>
          <dgm:bulletEnabled val="1"/>
        </dgm:varLst>
        <dgm:choose name="Name67">
          <dgm:if name="Name68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69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70">
        <dgm:if name="Name71" axis="ch" ptType="node" func="cnt" op="gte" val="1">
          <dgm:layoutNode name="childText3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</dgm:forEach>
    <dgm:forEach name="Name73" axis="ch" ptType="node" st="4" cnt="1">
      <dgm:layoutNode name="parentText4" styleLbl="node1">
        <dgm:varLst>
          <dgm:chMax/>
          <dgm:chPref val="3"/>
          <dgm:bulletEnabled val="1"/>
        </dgm:varLst>
        <dgm:choose name="Name74">
          <dgm:if name="Name75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76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77">
        <dgm:if name="Name78" axis="ch" ptType="node" func="cnt" op="gte" val="1">
          <dgm:layoutNode name="childText4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9"/>
      </dgm:choose>
    </dgm:forEach>
    <dgm:forEach name="Name80" axis="ch" ptType="node" st="5" cnt="1">
      <dgm:layoutNode name="parentText5" styleLbl="node1">
        <dgm:varLst>
          <dgm:chMax/>
          <dgm:chPref val="3"/>
          <dgm:bulletEnabled val="1"/>
        </dgm:varLst>
        <dgm:choose name="Name81">
          <dgm:if name="Name82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83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84">
        <dgm:if name="Name85" axis="ch" ptType="node" func="cnt" op="gte" val="1">
          <dgm:layoutNode name="childText5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6"/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9/3/layout/SubStepProcess">
  <dgm:title val=""/>
  <dgm:desc val=""/>
  <dgm:catLst>
    <dgm:cat type="process" pri="1225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3">
          <dgm:prSet phldr="1"/>
        </dgm:pt>
      </dgm:ptLst>
      <dgm:cxnLst>
        <dgm:cxn modelId="6" srcId="0" destId="1" srcOrd="0" destOrd="0"/>
        <dgm:cxn modelId="61" srcId="1" destId="11" srcOrd="0" destOrd="0"/>
        <dgm:cxn modelId="62" srcId="1" destId="12" srcOrd="1" destOrd="0"/>
        <dgm:cxn modelId="7" srcId="0" destId="2" srcOrd="0" destOrd="0"/>
        <dgm:cxn modelId="8" srcId="0" destId="3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</dgm:ptLst>
      <dgm:cxnLst>
        <dgm:cxn modelId="4" srcId="0" destId="1" srcOrd="0" destOrd="0"/>
        <dgm:cxn modelId="41" srcId="1" destId="11" srcOrd="0" destOrd="0"/>
        <dgm:cxn modelId="42" srcId="1" destId="12" srcOrd="1" destOrd="0"/>
        <dgm:cxn modelId="5" srcId="0" destId="2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8" srcId="0" destId="1" srcOrd="0" destOrd="0"/>
        <dgm:cxn modelId="81" srcId="1" destId="11" srcOrd="0" destOrd="0"/>
        <dgm:cxn modelId="82" srcId="1" destId="12" srcOrd="1" destOrd="0"/>
        <dgm:cxn modelId="9" srcId="0" destId="2" srcOrd="0" destOrd="0"/>
        <dgm:cxn modelId="10" srcId="0" destId="3" srcOrd="0" destOrd="0"/>
        <dgm:cxn modelId="11" srcId="0" destId="4" srcOrd="0" destOrd="0"/>
      </dgm:cxnLst>
      <dgm:bg/>
      <dgm:whole/>
    </dgm:dataModel>
  </dgm:clrData>
  <dgm:layoutNode name="Name0">
    <dgm:varLst>
      <dgm:chMax val="7"/>
      <dgm:dir/>
      <dgm:animOne val="branch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Tx1" refType="w"/>
      <dgm:constr type="w" for="ch" forName="chLin1" refType="w" refFor="ch" refForName="parTx1" fact="1.38"/>
      <dgm:constr type="h" for="ch" forName="chLin1" refType="h"/>
      <dgm:constr type="w" for="ch" forName="spPre1" refType="w" fact="0.27"/>
      <dgm:constr type="w" for="ch" forName="spPost1" refType="w" fact="0.27"/>
      <dgm:constr type="h" for="ch" forName="spPre1" refType="h"/>
      <dgm:constr type="h" for="ch" forName="spPost1" refType="h"/>
      <dgm:constr type="primFontSz" for="ch" forName="parTx1" val="65"/>
      <dgm:constr type="primFontSz" for="des" forName="desTx1" refType="primFontSz" refFor="ch" refForName="parTx1" fact="0.78"/>
      <dgm:constr type="primFontSz" for="des" forName="desTx1" op="equ"/>
      <dgm:constr type="w" for="ch" forName="parTx2" refType="w"/>
      <dgm:constr type="w" for="ch" forName="chLin2" refType="w" refFor="ch" refForName="parTx2" fact="1.38"/>
      <dgm:constr type="h" for="ch" forName="chLin2" refType="h"/>
      <dgm:constr type="w" for="ch" forName="spPre2" refType="w" fact="0.54"/>
      <dgm:constr type="w" for="ch" forName="spPost2" refType="w" fact="0.54"/>
      <dgm:constr type="h" for="ch" forName="spPre2" refType="h"/>
      <dgm:constr type="h" for="ch" forName="spPost2" refType="h"/>
      <dgm:constr type="primFontSz" for="ch" forName="parTx2" refType="primFontSz" refFor="ch" refForName="parTx1" op="equ"/>
      <dgm:constr type="primFontSz" for="des" forName="desTx2" refType="primFontSz" refFor="des" refForName="desTx1" op="equ"/>
      <dgm:constr type="w" for="ch" forName="parTx3" refType="w"/>
      <dgm:constr type="w" for="ch" forName="chLin3" refType="w" refFor="ch" refForName="parTx3" fact="1.38"/>
      <dgm:constr type="h" for="ch" forName="chLin3" refType="h"/>
      <dgm:constr type="w" for="ch" forName="spPre3" refType="w" fact="0.54"/>
      <dgm:constr type="w" for="ch" forName="spPost3" refType="w" fact="0.54"/>
      <dgm:constr type="h" for="ch" forName="spPre3" refType="h"/>
      <dgm:constr type="h" for="ch" forName="spPost3" refType="h"/>
      <dgm:constr type="primFontSz" for="ch" forName="parTx3" refType="primFontSz" refFor="ch" refForName="parTx1" op="equ"/>
      <dgm:constr type="primFontSz" for="des" forName="desTx3" refType="primFontSz" refFor="des" refForName="desTx1" op="equ"/>
      <dgm:constr type="w" for="ch" forName="parTx4" refType="w"/>
      <dgm:constr type="w" for="ch" forName="chLin4" refType="w" refFor="ch" refForName="parTx4" fact="1.38"/>
      <dgm:constr type="h" for="ch" forName="chLin4" refType="h"/>
      <dgm:constr type="w" for="ch" forName="spPre4" refType="w" fact="0.54"/>
      <dgm:constr type="w" for="ch" forName="spPost4" refType="w" fact="0.54"/>
      <dgm:constr type="h" for="ch" forName="spPre4" refType="h"/>
      <dgm:constr type="h" for="ch" forName="spPost4" refType="h"/>
      <dgm:constr type="primFontSz" for="ch" forName="parTx4" refType="primFontSz" refFor="ch" refForName="parTx1" op="equ"/>
      <dgm:constr type="primFontSz" for="des" forName="desTx4" refType="primFontSz" refFor="des" refForName="desTx1" op="equ"/>
      <dgm:constr type="w" for="ch" forName="parTx5" refType="w"/>
      <dgm:constr type="w" for="ch" forName="chLin5" refType="w" refFor="ch" refForName="parTx5" fact="1.38"/>
      <dgm:constr type="h" for="ch" forName="chLin5" refType="h"/>
      <dgm:constr type="w" for="ch" forName="spPre5" refType="w" fact="0.54"/>
      <dgm:constr type="w" for="ch" forName="spPost5" refType="w" fact="0.54"/>
      <dgm:constr type="h" for="ch" forName="spPre5" refType="h"/>
      <dgm:constr type="h" for="ch" forName="spPost5" refType="h"/>
      <dgm:constr type="primFontSz" for="ch" forName="parTx5" refType="primFontSz" refFor="ch" refForName="parTx1" op="equ"/>
      <dgm:constr type="primFontSz" for="des" forName="desTx5" refType="primFontSz" refFor="des" refForName="desTx1" op="equ"/>
      <dgm:constr type="w" for="ch" forName="parTx6" refType="w"/>
      <dgm:constr type="w" for="ch" forName="chLin6" refType="w" refFor="ch" refForName="parTx6" fact="1.38"/>
      <dgm:constr type="h" for="ch" forName="chLin6" refType="h"/>
      <dgm:constr type="w" for="ch" forName="spPre6" refType="w" fact="0.54"/>
      <dgm:constr type="w" for="ch" forName="spPost6" refType="w" fact="0.54"/>
      <dgm:constr type="h" for="ch" forName="spPre6" refType="h"/>
      <dgm:constr type="h" for="ch" forName="spPost6" refType="h"/>
      <dgm:constr type="primFontSz" for="ch" forName="parTx6" refType="primFontSz" refFor="ch" refForName="parTx1" op="equ"/>
      <dgm:constr type="primFontSz" for="des" forName="desTx6" refType="primFontSz" refFor="des" refForName="desTx1" op="equ"/>
      <dgm:constr type="w" for="ch" forName="parTx7" refType="w"/>
      <dgm:constr type="w" for="ch" forName="chLin7" refType="w" refFor="ch" refForName="parTx7" fact="1.38"/>
      <dgm:constr type="h" for="ch" forName="chLin7" refType="h"/>
      <dgm:constr type="w" for="ch" forName="spPre7" refType="w" fact="0.54"/>
      <dgm:constr type="w" for="ch" forName="spPost7" refType="w" fact="0.54"/>
      <dgm:constr type="h" for="ch" forName="spPre7" refType="h"/>
      <dgm:constr type="h" for="ch" forName="spPost7" refType="h"/>
      <dgm:constr type="primFontSz" for="ch" forName="parTx7" refType="primFontSz" refFor="ch" refForName="parTx1" op="equ"/>
      <dgm:constr type="primFontSz" for="des" forName="desTx7" refType="primFontSz" refFor="des" refForName="desTx1" op="equ"/>
    </dgm:constrLst>
    <dgm:forEach name="Name4" axis="ch" ptType="node">
      <dgm:choose name="Name5">
        <dgm:if name="Name6" axis="self" ptType="node" func="pos" op="equ" val="1">
          <dgm:layoutNode name="parTx1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7">
            <dgm:if name="Name8" axis="ch" ptType="node" func="cnt" op="gte" val="1">
              <dgm:layoutNode name="spPre1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1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1" refType="w" fact="0.77"/>
                  <dgm:constr type="w" for="ch" forName="top1" refType="w" refFor="ch" refForName="txAndLines1" fact="0.78"/>
                </dgm:constrLst>
                <dgm:forEach name="Name9" axis="ch">
                  <dgm:forEach name="Name10" axis="self" ptType="parTrans">
                    <dgm:layoutNode name="Name11" styleLbl="parChTrans1D1">
                      <dgm:choose name="Name12">
                        <dgm:if name="Name13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1"/>
                          </dgm:alg>
                        </dgm:if>
                        <dgm:else name="Name14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1"/>
                            <dgm:param type="dstNode" val="anchor1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15" axis="self" ptType="node">
                    <dgm:choose name="Name16">
                      <dgm:if name="Name17" axis="par ch" ptType="node node" func="cnt" op="equ" val="1">
                        <dgm:layoutNode name="top1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18"/>
                    </dgm:choose>
                    <dgm:layoutNode name="txAndLines1">
                      <dgm:choose name="Name19">
                        <dgm:if name="Name20" func="var" arg="dir" op="equ" val="norm">
                          <dgm:alg type="lin"/>
                        </dgm:if>
                        <dgm:else name="Name21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hoose name="Name22">
                        <dgm:if name="Name23" axis="root ch" ptType="all node" func="cnt" op="gte" val="2">
                          <dgm:constrLst>
                            <dgm:constr type="w" for="ch" forName="anchor1" refType="w"/>
                            <dgm:constr type="w" for="ch" forName="backup1" refType="w" fact="-1"/>
                            <dgm:constr type="w" for="ch" forName="preLine1" refType="w" fact="0.11"/>
                            <dgm:constr type="w" for="ch" forName="desTx1" refType="w" fact="0.78"/>
                            <dgm:constr type="w" for="ch" forName="postLine1" refType="w" fact="0.11"/>
                          </dgm:constrLst>
                        </dgm:if>
                        <dgm:else name="Name24">
                          <dgm:constrLst>
                            <dgm:constr type="w" for="ch" forName="anchor1" refType="w" fact="0.89"/>
                            <dgm:constr type="w" for="ch" forName="backup1" refType="w" fact="-0.89"/>
                            <dgm:constr type="w" for="ch" forName="preLine1" refType="w" fact="0.11"/>
                            <dgm:constr type="w" for="ch" forName="desTx1" refType="w" fact="0.78"/>
                          </dgm:constrLst>
                        </dgm:else>
                      </dgm:choose>
                      <dgm:layoutNode name="anchor1" moveWith="desTx1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1" moveWith="desTx1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1" styleLbl="parChTrans1D1" moveWith="desTx1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1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  <dgm:choose name="Name25">
                        <dgm:if name="Name26" axis="root ch" ptType="all node" func="cnt" op="gte" val="2">
                          <dgm:layoutNode name="postLine1" styleLbl="parChTrans1D1" moveWith="desTx1">
                            <dgm:alg type="sp"/>
                            <dgm:shape xmlns:r="http://schemas.openxmlformats.org/officeDocument/2006/relationships" type="line" r:blip="">
                              <dgm:adjLst/>
                            </dgm:shape>
                            <dgm:presOf/>
                          </dgm:layoutNode>
                        </dgm:if>
                        <dgm:else name="Name27"/>
                      </dgm:choose>
                    </dgm:layoutNode>
                  </dgm:forEach>
                  <dgm:choose name="Name28">
                    <dgm:if name="Name29" axis="root ch" ptType="all node" func="cnt" op="gte" val="2">
                      <dgm:forEach name="Name30" axis="self" ptType="parTrans">
                        <dgm:layoutNode name="Name31" styleLbl="parChTrans1D1">
                          <dgm:choose name="Name32">
                            <dgm:if name="Name33" func="var" arg="dir" op="equ" val="norm">
                              <dgm:alg type="conn">
                                <dgm:param type="dim" val="1D"/>
                                <dgm:param type="begPts" val="midL"/>
                                <dgm:param type="srcNode" val="parTx2"/>
                                <dgm:param type="endSty" val="noArr"/>
                                <dgm:param type="dstNode" val="anchor1"/>
                              </dgm:alg>
                            </dgm:if>
                            <dgm:else name="Name34">
                              <dgm:alg type="conn">
                                <dgm:param type="dim" val="1D"/>
                                <dgm:param type="begPts" val="midR"/>
                                <dgm:param type="endSty" val="noArr"/>
                                <dgm:param type="srcNode" val="parTx2"/>
                                <dgm:param type="dstNode" val="anchor1"/>
                              </dgm:alg>
                            </dgm:else>
                          </dgm:choose>
                          <dgm:shape xmlns:r="http://schemas.openxmlformats.org/officeDocument/2006/relationships" type="conn" r:blip="">
                            <dgm:adjLst/>
                          </dgm:shape>
                          <dgm:presOf/>
                          <dgm:constrLst>
                            <dgm:constr type="connDist"/>
                            <dgm:constr type="begPad" refType="connDist" fact="0.11"/>
                            <dgm:constr type="endPad"/>
                          </dgm:constrLst>
                        </dgm:layoutNode>
                      </dgm:forEach>
                    </dgm:if>
                    <dgm:else name="Name35"/>
                  </dgm:choose>
                </dgm:forEach>
              </dgm:layoutNode>
              <dgm:choose name="Name36">
                <dgm:if name="Name37" axis="root ch" ptType="all node" func="cnt" op="gte" val="2">
                  <dgm:layoutNode name="spPost1">
                    <dgm:alg type="sp"/>
                    <dgm:shape xmlns:r="http://schemas.openxmlformats.org/officeDocument/2006/relationships" r:blip="">
                      <dgm:adjLst/>
                    </dgm:shape>
                  </dgm:layoutNode>
                </dgm:if>
                <dgm:else name="Name38"/>
              </dgm:choose>
            </dgm:if>
            <dgm:else name="Name39"/>
          </dgm:choose>
        </dgm:if>
        <dgm:if name="Name40" axis="self" ptType="node" func="pos" op="equ" val="2">
          <dgm:layoutNode name="parTx2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41">
            <dgm:if name="Name42" axis="ch" ptType="node" func="cnt" op="gte" val="1">
              <dgm:layoutNode name="spPre2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2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2" refType="w" fact="0.77"/>
                  <dgm:constr type="w" for="ch" forName="top2" refType="w" refFor="ch" refForName="txAndLines2" fact="0.78"/>
                </dgm:constrLst>
                <dgm:forEach name="Name43" axis="ch">
                  <dgm:forEach name="Name44" axis="self" ptType="parTrans">
                    <dgm:layoutNode name="Name45" styleLbl="parChTrans1D1">
                      <dgm:choose name="Name46">
                        <dgm:if name="Name47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2"/>
                          </dgm:alg>
                        </dgm:if>
                        <dgm:else name="Name48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2"/>
                            <dgm:param type="dstNode" val="anchor2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49" axis="self" ptType="node">
                    <dgm:choose name="Name50">
                      <dgm:if name="Name51" axis="par ch" ptType="node node" func="cnt" op="equ" val="1">
                        <dgm:layoutNode name="top2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52"/>
                    </dgm:choose>
                    <dgm:layoutNode name="txAndLines2">
                      <dgm:choose name="Name53">
                        <dgm:if name="Name54" func="var" arg="dir" op="equ" val="norm">
                          <dgm:alg type="lin"/>
                        </dgm:if>
                        <dgm:else name="Name55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hoose name="Name56">
                        <dgm:if name="Name57" axis="root ch" ptType="all node" func="cnt" op="gte" val="3">
                          <dgm:constrLst>
                            <dgm:constr type="w" for="ch" forName="anchor2" refType="w"/>
                            <dgm:constr type="w" for="ch" forName="backup2" refType="w" fact="-1"/>
                            <dgm:constr type="w" for="ch" forName="preLine2" refType="w" fact="0.11"/>
                            <dgm:constr type="w" for="ch" forName="desTx2" refType="w" fact="0.78"/>
                            <dgm:constr type="w" for="ch" forName="postLine2" refType="w" fact="0.11"/>
                          </dgm:constrLst>
                        </dgm:if>
                        <dgm:else name="Name58">
                          <dgm:constrLst>
                            <dgm:constr type="w" for="ch" forName="anchor2" refType="w" fact="0.89"/>
                            <dgm:constr type="w" for="ch" forName="backup2" refType="w" fact="-0.89"/>
                            <dgm:constr type="w" for="ch" forName="preLine2" refType="w" fact="0.11"/>
                            <dgm:constr type="w" for="ch" forName="desTx2" refType="w" fact="0.78"/>
                          </dgm:constrLst>
                        </dgm:else>
                      </dgm:choose>
                      <dgm:layoutNode name="anchor2" moveWith="desTx2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2" moveWith="desTx2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2" styleLbl="parChTrans1D1" moveWith="desTx2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2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  <dgm:choose name="Name59">
                        <dgm:if name="Name60" axis="root ch" ptType="all node" func="cnt" op="gte" val="3">
                          <dgm:layoutNode name="postLine2" styleLbl="parChTrans1D1" moveWith="desTx2">
                            <dgm:alg type="sp"/>
                            <dgm:shape xmlns:r="http://schemas.openxmlformats.org/officeDocument/2006/relationships" type="line" r:blip="">
                              <dgm:adjLst/>
                            </dgm:shape>
                            <dgm:presOf/>
                          </dgm:layoutNode>
                        </dgm:if>
                        <dgm:else name="Name61"/>
                      </dgm:choose>
                    </dgm:layoutNode>
                  </dgm:forEach>
                  <dgm:choose name="Name62">
                    <dgm:if name="Name63" axis="root ch" ptType="all node" func="cnt" op="gte" val="3">
                      <dgm:forEach name="Name64" axis="self" ptType="parTrans">
                        <dgm:layoutNode name="Name65" styleLbl="parChTrans1D1">
                          <dgm:choose name="Name66">
                            <dgm:if name="Name67" func="var" arg="dir" op="equ" val="norm">
                              <dgm:alg type="conn">
                                <dgm:param type="dim" val="1D"/>
                                <dgm:param type="begPts" val="midL"/>
                                <dgm:param type="srcNode" val="parTx3"/>
                                <dgm:param type="endSty" val="noArr"/>
                                <dgm:param type="dstNode" val="anchor2"/>
                              </dgm:alg>
                            </dgm:if>
                            <dgm:else name="Name68">
                              <dgm:alg type="conn">
                                <dgm:param type="dim" val="1D"/>
                                <dgm:param type="begPts" val="midR"/>
                                <dgm:param type="endSty" val="noArr"/>
                                <dgm:param type="srcNode" val="parTx3"/>
                                <dgm:param type="dstNode" val="anchor2"/>
                              </dgm:alg>
                            </dgm:else>
                          </dgm:choose>
                          <dgm:shape xmlns:r="http://schemas.openxmlformats.org/officeDocument/2006/relationships" type="conn" r:blip="">
                            <dgm:adjLst/>
                          </dgm:shape>
                          <dgm:presOf/>
                          <dgm:constrLst>
                            <dgm:constr type="connDist"/>
                            <dgm:constr type="begPad" refType="connDist" fact="0.11"/>
                            <dgm:constr type="endPad"/>
                          </dgm:constrLst>
                        </dgm:layoutNode>
                      </dgm:forEach>
                    </dgm:if>
                    <dgm:else name="Name69"/>
                  </dgm:choose>
                </dgm:forEach>
              </dgm:layoutNode>
              <dgm:choose name="Name70">
                <dgm:if name="Name71" axis="root ch" ptType="all node" func="cnt" op="gte" val="3">
                  <dgm:layoutNode name="spPost2">
                    <dgm:alg type="sp"/>
                    <dgm:shape xmlns:r="http://schemas.openxmlformats.org/officeDocument/2006/relationships" r:blip="">
                      <dgm:adjLst/>
                    </dgm:shape>
                  </dgm:layoutNode>
                </dgm:if>
                <dgm:else name="Name72"/>
              </dgm:choose>
            </dgm:if>
            <dgm:else name="Name73"/>
          </dgm:choose>
        </dgm:if>
        <dgm:if name="Name74" axis="self" ptType="node" func="pos" op="equ" val="3">
          <dgm:layoutNode name="parTx3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75">
            <dgm:if name="Name76" axis="ch" ptType="node" func="cnt" op="gte" val="1">
              <dgm:layoutNode name="spPre3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3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3" refType="w" fact="0.77"/>
                  <dgm:constr type="w" for="ch" forName="top3" refType="w" refFor="ch" refForName="txAndLines3" fact="0.78"/>
                </dgm:constrLst>
                <dgm:forEach name="Name77" axis="ch">
                  <dgm:forEach name="Name78" axis="self" ptType="parTrans">
                    <dgm:layoutNode name="Name79" styleLbl="parChTrans1D1">
                      <dgm:choose name="Name80">
                        <dgm:if name="Name81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3"/>
                          </dgm:alg>
                        </dgm:if>
                        <dgm:else name="Name82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3"/>
                            <dgm:param type="dstNode" val="anchor3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83" axis="self" ptType="node">
                    <dgm:choose name="Name84">
                      <dgm:if name="Name85" axis="par ch" ptType="node node" func="cnt" op="equ" val="1">
                        <dgm:layoutNode name="top3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86"/>
                    </dgm:choose>
                    <dgm:layoutNode name="txAndLines3">
                      <dgm:choose name="Name87">
                        <dgm:if name="Name88" func="var" arg="dir" op="equ" val="norm">
                          <dgm:alg type="lin"/>
                        </dgm:if>
                        <dgm:else name="Name89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hoose name="Name90">
                        <dgm:if name="Name91" axis="root ch" ptType="all node" func="cnt" op="gte" val="4">
                          <dgm:constrLst>
                            <dgm:constr type="w" for="ch" forName="anchor3" refType="w"/>
                            <dgm:constr type="w" for="ch" forName="backup3" refType="w" fact="-1"/>
                            <dgm:constr type="w" for="ch" forName="preLine3" refType="w" fact="0.11"/>
                            <dgm:constr type="w" for="ch" forName="desTx3" refType="w" fact="0.78"/>
                            <dgm:constr type="w" for="ch" forName="postLine3" refType="w" fact="0.11"/>
                          </dgm:constrLst>
                        </dgm:if>
                        <dgm:else name="Name92">
                          <dgm:constrLst>
                            <dgm:constr type="w" for="ch" forName="anchor3" refType="w" fact="0.89"/>
                            <dgm:constr type="w" for="ch" forName="backup3" refType="w" fact="-0.89"/>
                            <dgm:constr type="w" for="ch" forName="preLine3" refType="w" fact="0.11"/>
                            <dgm:constr type="w" for="ch" forName="desTx3" refType="w" fact="0.78"/>
                          </dgm:constrLst>
                        </dgm:else>
                      </dgm:choose>
                      <dgm:layoutNode name="anchor3" moveWith="desTx3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3" moveWith="desTx3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3" styleLbl="parChTrans1D1" moveWith="desTx3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3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  <dgm:choose name="Name93">
                        <dgm:if name="Name94" axis="root ch" ptType="all node" func="cnt" op="gte" val="4">
                          <dgm:layoutNode name="postLine3" styleLbl="parChTrans1D1" moveWith="desTx3">
                            <dgm:alg type="sp"/>
                            <dgm:shape xmlns:r="http://schemas.openxmlformats.org/officeDocument/2006/relationships" type="line" r:blip="">
                              <dgm:adjLst/>
                            </dgm:shape>
                            <dgm:presOf/>
                          </dgm:layoutNode>
                        </dgm:if>
                        <dgm:else name="Name95"/>
                      </dgm:choose>
                    </dgm:layoutNode>
                  </dgm:forEach>
                  <dgm:choose name="Name96">
                    <dgm:if name="Name97" axis="root ch" ptType="all node" func="cnt" op="gte" val="4">
                      <dgm:forEach name="Name98" axis="self" ptType="parTrans">
                        <dgm:layoutNode name="Name99" styleLbl="parChTrans1D1">
                          <dgm:choose name="Name100">
                            <dgm:if name="Name101" func="var" arg="dir" op="equ" val="norm">
                              <dgm:alg type="conn">
                                <dgm:param type="dim" val="1D"/>
                                <dgm:param type="begPts" val="midL"/>
                                <dgm:param type="srcNode" val="parTx4"/>
                                <dgm:param type="endSty" val="noArr"/>
                                <dgm:param type="dstNode" val="anchor3"/>
                              </dgm:alg>
                            </dgm:if>
                            <dgm:else name="Name102">
                              <dgm:alg type="conn">
                                <dgm:param type="dim" val="1D"/>
                                <dgm:param type="begPts" val="midR"/>
                                <dgm:param type="endSty" val="noArr"/>
                                <dgm:param type="srcNode" val="parTx4"/>
                                <dgm:param type="dstNode" val="anchor3"/>
                              </dgm:alg>
                            </dgm:else>
                          </dgm:choose>
                          <dgm:shape xmlns:r="http://schemas.openxmlformats.org/officeDocument/2006/relationships" type="conn" r:blip="">
                            <dgm:adjLst/>
                          </dgm:shape>
                          <dgm:presOf/>
                          <dgm:constrLst>
                            <dgm:constr type="connDist"/>
                            <dgm:constr type="begPad" refType="connDist" fact="0.11"/>
                            <dgm:constr type="endPad"/>
                          </dgm:constrLst>
                        </dgm:layoutNode>
                      </dgm:forEach>
                    </dgm:if>
                    <dgm:else name="Name103"/>
                  </dgm:choose>
                </dgm:forEach>
              </dgm:layoutNode>
              <dgm:choose name="Name104">
                <dgm:if name="Name105" axis="root ch" ptType="all node" func="cnt" op="gte" val="4">
                  <dgm:layoutNode name="spPost3">
                    <dgm:alg type="sp"/>
                    <dgm:shape xmlns:r="http://schemas.openxmlformats.org/officeDocument/2006/relationships" r:blip="">
                      <dgm:adjLst/>
                    </dgm:shape>
                  </dgm:layoutNode>
                </dgm:if>
                <dgm:else name="Name106"/>
              </dgm:choose>
            </dgm:if>
            <dgm:else name="Name107"/>
          </dgm:choose>
        </dgm:if>
        <dgm:if name="Name108" axis="self" ptType="node" func="pos" op="equ" val="4">
          <dgm:layoutNode name="parTx4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109">
            <dgm:if name="Name110" axis="ch" ptType="node" func="cnt" op="gte" val="1">
              <dgm:layoutNode name="spPre4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4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4" refType="w" fact="0.77"/>
                  <dgm:constr type="w" for="ch" forName="top4" refType="w" refFor="ch" refForName="txAndLines4" fact="0.78"/>
                </dgm:constrLst>
                <dgm:forEach name="Name111" axis="ch">
                  <dgm:forEach name="Name112" axis="self" ptType="parTrans">
                    <dgm:layoutNode name="Name113" styleLbl="parChTrans1D1">
                      <dgm:choose name="Name114">
                        <dgm:if name="Name115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4"/>
                          </dgm:alg>
                        </dgm:if>
                        <dgm:else name="Name116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4"/>
                            <dgm:param type="dstNode" val="anchor4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117" axis="self" ptType="node">
                    <dgm:choose name="Name118">
                      <dgm:if name="Name119" axis="par ch" ptType="node node" func="cnt" op="equ" val="1">
                        <dgm:layoutNode name="top4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120"/>
                    </dgm:choose>
                    <dgm:layoutNode name="txAndLines4">
                      <dgm:choose name="Name121">
                        <dgm:if name="Name122" func="var" arg="dir" op="equ" val="norm">
                          <dgm:alg type="lin"/>
                        </dgm:if>
                        <dgm:else name="Name123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hoose name="Name124">
                        <dgm:if name="Name125" axis="root ch" ptType="all node" func="cnt" op="gte" val="5">
                          <dgm:constrLst>
                            <dgm:constr type="w" for="ch" forName="anchor4" refType="w"/>
                            <dgm:constr type="w" for="ch" forName="backup4" refType="w" fact="-1"/>
                            <dgm:constr type="w" for="ch" forName="preLine4" refType="w" fact="0.11"/>
                            <dgm:constr type="w" for="ch" forName="desTx4" refType="w" fact="0.78"/>
                            <dgm:constr type="w" for="ch" forName="postLine4" refType="w" fact="0.11"/>
                          </dgm:constrLst>
                        </dgm:if>
                        <dgm:else name="Name126">
                          <dgm:constrLst>
                            <dgm:constr type="w" for="ch" forName="anchor4" refType="w" fact="0.89"/>
                            <dgm:constr type="w" for="ch" forName="backup4" refType="w" fact="-0.89"/>
                            <dgm:constr type="w" for="ch" forName="preLine4" refType="w" fact="0.11"/>
                            <dgm:constr type="w" for="ch" forName="desTx4" refType="w" fact="0.78"/>
                          </dgm:constrLst>
                        </dgm:else>
                      </dgm:choose>
                      <dgm:layoutNode name="anchor4" moveWith="desTx4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4" moveWith="desTx4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4" styleLbl="parChTrans1D1" moveWith="desTx4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4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  <dgm:choose name="Name127">
                        <dgm:if name="Name128" axis="root ch" ptType="all node" func="cnt" op="gte" val="5">
                          <dgm:layoutNode name="postLine4" styleLbl="parChTrans1D1" moveWith="desTx4">
                            <dgm:alg type="sp"/>
                            <dgm:shape xmlns:r="http://schemas.openxmlformats.org/officeDocument/2006/relationships" type="line" r:blip="">
                              <dgm:adjLst/>
                            </dgm:shape>
                            <dgm:presOf/>
                          </dgm:layoutNode>
                        </dgm:if>
                        <dgm:else name="Name129"/>
                      </dgm:choose>
                    </dgm:layoutNode>
                  </dgm:forEach>
                  <dgm:choose name="Name130">
                    <dgm:if name="Name131" axis="root ch" ptType="all node" func="cnt" op="gte" val="5">
                      <dgm:forEach name="Name132" axis="self" ptType="parTrans">
                        <dgm:layoutNode name="Name133" styleLbl="parChTrans1D1">
                          <dgm:choose name="Name134">
                            <dgm:if name="Name135" func="var" arg="dir" op="equ" val="norm">
                              <dgm:alg type="conn">
                                <dgm:param type="dim" val="1D"/>
                                <dgm:param type="begPts" val="midL"/>
                                <dgm:param type="srcNode" val="parTx5"/>
                                <dgm:param type="endSty" val="noArr"/>
                                <dgm:param type="dstNode" val="anchor4"/>
                              </dgm:alg>
                            </dgm:if>
                            <dgm:else name="Name136">
                              <dgm:alg type="conn">
                                <dgm:param type="dim" val="1D"/>
                                <dgm:param type="begPts" val="midR"/>
                                <dgm:param type="endSty" val="noArr"/>
                                <dgm:param type="srcNode" val="parTx5"/>
                                <dgm:param type="dstNode" val="anchor4"/>
                              </dgm:alg>
                            </dgm:else>
                          </dgm:choose>
                          <dgm:shape xmlns:r="http://schemas.openxmlformats.org/officeDocument/2006/relationships" type="conn" r:blip="">
                            <dgm:adjLst/>
                          </dgm:shape>
                          <dgm:presOf/>
                          <dgm:constrLst>
                            <dgm:constr type="connDist"/>
                            <dgm:constr type="begPad" refType="connDist" fact="0.11"/>
                            <dgm:constr type="endPad"/>
                          </dgm:constrLst>
                        </dgm:layoutNode>
                      </dgm:forEach>
                    </dgm:if>
                    <dgm:else name="Name137"/>
                  </dgm:choose>
                </dgm:forEach>
              </dgm:layoutNode>
              <dgm:choose name="Name138">
                <dgm:if name="Name139" axis="root ch" ptType="all node" func="cnt" op="gte" val="5">
                  <dgm:layoutNode name="spPost4">
                    <dgm:alg type="sp"/>
                    <dgm:shape xmlns:r="http://schemas.openxmlformats.org/officeDocument/2006/relationships" r:blip="">
                      <dgm:adjLst/>
                    </dgm:shape>
                  </dgm:layoutNode>
                </dgm:if>
                <dgm:else name="Name140"/>
              </dgm:choose>
            </dgm:if>
            <dgm:else name="Name141"/>
          </dgm:choose>
        </dgm:if>
        <dgm:if name="Name142" axis="self" ptType="node" func="pos" op="equ" val="5">
          <dgm:layoutNode name="parTx5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143">
            <dgm:if name="Name144" axis="ch" ptType="node" func="cnt" op="gte" val="1">
              <dgm:layoutNode name="spPre5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5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5" refType="w" fact="0.77"/>
                  <dgm:constr type="w" for="ch" forName="top5" refType="w" refFor="ch" refForName="txAndLines5" fact="0.78"/>
                </dgm:constrLst>
                <dgm:forEach name="Name145" axis="ch">
                  <dgm:forEach name="Name146" axis="self" ptType="parTrans">
                    <dgm:layoutNode name="Name147" styleLbl="parChTrans1D1">
                      <dgm:choose name="Name148">
                        <dgm:if name="Name149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5"/>
                          </dgm:alg>
                        </dgm:if>
                        <dgm:else name="Name150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5"/>
                            <dgm:param type="dstNode" val="anchor5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151" axis="self" ptType="node">
                    <dgm:choose name="Name152">
                      <dgm:if name="Name153" axis="par ch" ptType="node node" func="cnt" op="equ" val="1">
                        <dgm:layoutNode name="top5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154"/>
                    </dgm:choose>
                    <dgm:layoutNode name="txAndLines5">
                      <dgm:choose name="Name155">
                        <dgm:if name="Name156" func="var" arg="dir" op="equ" val="norm">
                          <dgm:alg type="lin"/>
                        </dgm:if>
                        <dgm:else name="Name157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hoose name="Name158">
                        <dgm:if name="Name159" axis="root ch" ptType="all node" func="cnt" op="gte" val="6">
                          <dgm:constrLst>
                            <dgm:constr type="w" for="ch" forName="anchor5" refType="w"/>
                            <dgm:constr type="w" for="ch" forName="backup5" refType="w" fact="-1"/>
                            <dgm:constr type="w" for="ch" forName="preLine5" refType="w" fact="0.11"/>
                            <dgm:constr type="w" for="ch" forName="desTx5" refType="w" fact="0.78"/>
                            <dgm:constr type="w" for="ch" forName="postLine5" refType="w" fact="0.11"/>
                          </dgm:constrLst>
                        </dgm:if>
                        <dgm:else name="Name160">
                          <dgm:constrLst>
                            <dgm:constr type="w" for="ch" forName="anchor5" refType="w" fact="0.89"/>
                            <dgm:constr type="w" for="ch" forName="backup5" refType="w" fact="-0.89"/>
                            <dgm:constr type="w" for="ch" forName="preLine5" refType="w" fact="0.11"/>
                            <dgm:constr type="w" for="ch" forName="desTx5" refType="w" fact="0.78"/>
                          </dgm:constrLst>
                        </dgm:else>
                      </dgm:choose>
                      <dgm:layoutNode name="anchor5" moveWith="desTx5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5" moveWith="desTx5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5" styleLbl="parChTrans1D1" moveWith="desTx5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5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  <dgm:choose name="Name161">
                        <dgm:if name="Name162" axis="root ch" ptType="all node" func="cnt" op="gte" val="6">
                          <dgm:layoutNode name="postLine5" styleLbl="parChTrans1D1" moveWith="desTx5">
                            <dgm:alg type="sp"/>
                            <dgm:shape xmlns:r="http://schemas.openxmlformats.org/officeDocument/2006/relationships" type="line" r:blip="">
                              <dgm:adjLst/>
                            </dgm:shape>
                            <dgm:presOf/>
                          </dgm:layoutNode>
                        </dgm:if>
                        <dgm:else name="Name163"/>
                      </dgm:choose>
                    </dgm:layoutNode>
                  </dgm:forEach>
                  <dgm:choose name="Name164">
                    <dgm:if name="Name165" axis="root ch" ptType="all node" func="cnt" op="gte" val="6">
                      <dgm:forEach name="Name166" axis="self" ptType="parTrans">
                        <dgm:layoutNode name="Name167" styleLbl="parChTrans1D1">
                          <dgm:choose name="Name168">
                            <dgm:if name="Name169" func="var" arg="dir" op="equ" val="norm">
                              <dgm:alg type="conn">
                                <dgm:param type="dim" val="1D"/>
                                <dgm:param type="begPts" val="midL"/>
                                <dgm:param type="srcNode" val="parTx6"/>
                                <dgm:param type="endSty" val="noArr"/>
                                <dgm:param type="dstNode" val="anchor5"/>
                              </dgm:alg>
                            </dgm:if>
                            <dgm:else name="Name170">
                              <dgm:alg type="conn">
                                <dgm:param type="dim" val="1D"/>
                                <dgm:param type="begPts" val="midR"/>
                                <dgm:param type="endSty" val="noArr"/>
                                <dgm:param type="srcNode" val="parTx6"/>
                                <dgm:param type="dstNode" val="anchor5"/>
                              </dgm:alg>
                            </dgm:else>
                          </dgm:choose>
                          <dgm:shape xmlns:r="http://schemas.openxmlformats.org/officeDocument/2006/relationships" type="conn" r:blip="">
                            <dgm:adjLst/>
                          </dgm:shape>
                          <dgm:presOf/>
                          <dgm:constrLst>
                            <dgm:constr type="connDist"/>
                            <dgm:constr type="begPad" refType="connDist" fact="0.11"/>
                            <dgm:constr type="endPad"/>
                          </dgm:constrLst>
                        </dgm:layoutNode>
                      </dgm:forEach>
                    </dgm:if>
                    <dgm:else name="Name171"/>
                  </dgm:choose>
                </dgm:forEach>
              </dgm:layoutNode>
              <dgm:choose name="Name172">
                <dgm:if name="Name173" axis="root ch" ptType="all node" func="cnt" op="gte" val="6">
                  <dgm:layoutNode name="spPost5">
                    <dgm:alg type="sp"/>
                    <dgm:shape xmlns:r="http://schemas.openxmlformats.org/officeDocument/2006/relationships" r:blip="">
                      <dgm:adjLst/>
                    </dgm:shape>
                  </dgm:layoutNode>
                </dgm:if>
                <dgm:else name="Name174"/>
              </dgm:choose>
            </dgm:if>
            <dgm:else name="Name175"/>
          </dgm:choose>
        </dgm:if>
        <dgm:if name="Name176" axis="self" ptType="node" func="pos" op="equ" val="6">
          <dgm:layoutNode name="parTx6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177">
            <dgm:if name="Name178" axis="ch" ptType="node" func="cnt" op="gte" val="1">
              <dgm:layoutNode name="spPre6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6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6" refType="w" fact="0.77"/>
                  <dgm:constr type="w" for="ch" forName="top6" refType="w" refFor="ch" refForName="txAndLines6" fact="0.78"/>
                </dgm:constrLst>
                <dgm:forEach name="Name179" axis="ch">
                  <dgm:forEach name="Name180" axis="self" ptType="parTrans">
                    <dgm:layoutNode name="Name181" styleLbl="parChTrans1D1">
                      <dgm:choose name="Name182">
                        <dgm:if name="Name183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6"/>
                          </dgm:alg>
                        </dgm:if>
                        <dgm:else name="Name184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6"/>
                            <dgm:param type="dstNode" val="anchor6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185" axis="self" ptType="node">
                    <dgm:choose name="Name186">
                      <dgm:if name="Name187" axis="par ch" ptType="node node" func="cnt" op="equ" val="1">
                        <dgm:layoutNode name="top6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188"/>
                    </dgm:choose>
                    <dgm:layoutNode name="txAndLines6">
                      <dgm:choose name="Name189">
                        <dgm:if name="Name190" func="var" arg="dir" op="equ" val="norm">
                          <dgm:alg type="lin"/>
                        </dgm:if>
                        <dgm:else name="Name191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hoose name="Name192">
                        <dgm:if name="Name193" axis="root ch" ptType="all node" func="cnt" op="gte" val="7">
                          <dgm:constrLst>
                            <dgm:constr type="w" for="ch" forName="anchor6" refType="w"/>
                            <dgm:constr type="w" for="ch" forName="backup6" refType="w" fact="-1"/>
                            <dgm:constr type="w" for="ch" forName="preLine6" refType="w" fact="0.11"/>
                            <dgm:constr type="w" for="ch" forName="desTx6" refType="w" fact="0.78"/>
                            <dgm:constr type="w" for="ch" forName="postLine6" refType="w" fact="0.11"/>
                          </dgm:constrLst>
                        </dgm:if>
                        <dgm:else name="Name194">
                          <dgm:constrLst>
                            <dgm:constr type="w" for="ch" forName="anchor6" refType="w" fact="0.89"/>
                            <dgm:constr type="w" for="ch" forName="backup6" refType="w" fact="-0.89"/>
                            <dgm:constr type="w" for="ch" forName="preLine6" refType="w" fact="0.11"/>
                            <dgm:constr type="w" for="ch" forName="desTx6" refType="w" fact="0.78"/>
                          </dgm:constrLst>
                        </dgm:else>
                      </dgm:choose>
                      <dgm:layoutNode name="anchor6" moveWith="desTx6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6" moveWith="desTx6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6" styleLbl="parChTrans1D1" moveWith="desTx6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6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  <dgm:choose name="Name195">
                        <dgm:if name="Name196" axis="root ch" ptType="all node" func="cnt" op="gte" val="7">
                          <dgm:layoutNode name="postLine6" styleLbl="parChTrans1D1" moveWith="desTx6">
                            <dgm:alg type="sp"/>
                            <dgm:shape xmlns:r="http://schemas.openxmlformats.org/officeDocument/2006/relationships" type="line" r:blip="">
                              <dgm:adjLst/>
                            </dgm:shape>
                            <dgm:presOf/>
                          </dgm:layoutNode>
                        </dgm:if>
                        <dgm:else name="Name197"/>
                      </dgm:choose>
                    </dgm:layoutNode>
                  </dgm:forEach>
                  <dgm:choose name="Name198">
                    <dgm:if name="Name199" axis="root ch" ptType="all node" func="cnt" op="gte" val="7">
                      <dgm:forEach name="Name200" axis="self" ptType="parTrans">
                        <dgm:layoutNode name="Name201" styleLbl="parChTrans1D1">
                          <dgm:choose name="Name202">
                            <dgm:if name="Name203" func="var" arg="dir" op="equ" val="norm">
                              <dgm:alg type="conn">
                                <dgm:param type="dim" val="1D"/>
                                <dgm:param type="begPts" val="midL"/>
                                <dgm:param type="srcNode" val="parTx7"/>
                                <dgm:param type="endSty" val="noArr"/>
                                <dgm:param type="dstNode" val="anchor6"/>
                              </dgm:alg>
                            </dgm:if>
                            <dgm:else name="Name204">
                              <dgm:alg type="conn">
                                <dgm:param type="dim" val="1D"/>
                                <dgm:param type="begPts" val="midR"/>
                                <dgm:param type="endSty" val="noArr"/>
                                <dgm:param type="srcNode" val="parTx7"/>
                                <dgm:param type="dstNode" val="anchor6"/>
                              </dgm:alg>
                            </dgm:else>
                          </dgm:choose>
                          <dgm:shape xmlns:r="http://schemas.openxmlformats.org/officeDocument/2006/relationships" type="conn" r:blip="">
                            <dgm:adjLst/>
                          </dgm:shape>
                          <dgm:presOf/>
                          <dgm:constrLst>
                            <dgm:constr type="connDist"/>
                            <dgm:constr type="begPad" refType="connDist" fact="0.11"/>
                            <dgm:constr type="endPad"/>
                          </dgm:constrLst>
                        </dgm:layoutNode>
                      </dgm:forEach>
                    </dgm:if>
                    <dgm:else name="Name205"/>
                  </dgm:choose>
                </dgm:forEach>
              </dgm:layoutNode>
              <dgm:choose name="Name206">
                <dgm:if name="Name207" axis="root ch" ptType="all node" func="cnt" op="gte" val="7">
                  <dgm:layoutNode name="spPost6">
                    <dgm:alg type="sp"/>
                    <dgm:shape xmlns:r="http://schemas.openxmlformats.org/officeDocument/2006/relationships" r:blip="">
                      <dgm:adjLst/>
                    </dgm:shape>
                  </dgm:layoutNode>
                </dgm:if>
                <dgm:else name="Name208"/>
              </dgm:choose>
            </dgm:if>
            <dgm:else name="Name209"/>
          </dgm:choose>
        </dgm:if>
        <dgm:if name="Name210" axis="self" ptType="node" func="pos" op="equ" val="7">
          <dgm:layoutNode name="parTx7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211">
            <dgm:if name="Name212" axis="ch" ptType="node" func="cnt" op="gte" val="1">
              <dgm:layoutNode name="spPre7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7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7" refType="w" fact="0.77"/>
                  <dgm:constr type="w" for="ch" forName="top7" refType="w" refFor="ch" refForName="txAndLines7" fact="0.78"/>
                </dgm:constrLst>
                <dgm:forEach name="Name213" axis="ch">
                  <dgm:forEach name="Name214" axis="self" ptType="parTrans">
                    <dgm:layoutNode name="Name215" styleLbl="parChTrans1D1">
                      <dgm:choose name="Name216">
                        <dgm:if name="Name217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7"/>
                          </dgm:alg>
                        </dgm:if>
                        <dgm:else name="Name218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7"/>
                            <dgm:param type="dstNode" val="anchor7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219" axis="self" ptType="node">
                    <dgm:choose name="Name220">
                      <dgm:if name="Name221" axis="par ch" ptType="node node" func="cnt" op="equ" val="1">
                        <dgm:layoutNode name="top7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222"/>
                    </dgm:choose>
                    <dgm:layoutNode name="txAndLines7">
                      <dgm:choose name="Name223">
                        <dgm:if name="Name224" func="var" arg="dir" op="equ" val="norm">
                          <dgm:alg type="lin"/>
                        </dgm:if>
                        <dgm:else name="Name225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>
                        <dgm:constr type="w" for="ch" forName="anchor7" refType="w" fact="0.89"/>
                        <dgm:constr type="w" for="ch" forName="backup7" refType="w" fact="-0.89"/>
                        <dgm:constr type="w" for="ch" forName="preLine7" refType="w" fact="0.11"/>
                        <dgm:constr type="w" for="ch" forName="desTx7" refType="w" fact="0.78"/>
                      </dgm:constrLst>
                      <dgm:layoutNode name="anchor7" moveWith="desTx7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7" moveWith="desTx7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7" styleLbl="parChTrans1D1" moveWith="desTx7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7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</dgm:layoutNode>
                  </dgm:forEach>
                </dgm:forEach>
              </dgm:layoutNode>
            </dgm:if>
            <dgm:else name="Name226"/>
          </dgm:choose>
        </dgm:if>
        <dgm:else name="Name22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38102F-BFA3-4357-9FA0-3A064E6F1B5A}" type="datetimeFigureOut">
              <a:rPr lang="en-US" smtClean="0"/>
              <a:t>2/3/2024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0D3DFC-11A7-4DDF-8AEE-A5ACE051EBF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30090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27;p33">
            <a:extLst>
              <a:ext uri="{FF2B5EF4-FFF2-40B4-BE49-F238E27FC236}">
                <a16:creationId xmlns:a16="http://schemas.microsoft.com/office/drawing/2014/main" id="{E09AA4F6-9CBF-53A8-8FE8-0BAB0E7DC989}"/>
              </a:ext>
            </a:extLst>
          </p:cNvPr>
          <p:cNvSpPr/>
          <p:nvPr userDrawn="1"/>
        </p:nvSpPr>
        <p:spPr>
          <a:xfrm>
            <a:off x="1062566" y="1161412"/>
            <a:ext cx="10221119" cy="4831742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Google Shape;328;p33">
            <a:extLst>
              <a:ext uri="{FF2B5EF4-FFF2-40B4-BE49-F238E27FC236}">
                <a16:creationId xmlns:a16="http://schemas.microsoft.com/office/drawing/2014/main" id="{CBE4E0BD-29C0-46EA-4A2D-401DD12AEC12}"/>
              </a:ext>
            </a:extLst>
          </p:cNvPr>
          <p:cNvSpPr/>
          <p:nvPr userDrawn="1"/>
        </p:nvSpPr>
        <p:spPr>
          <a:xfrm>
            <a:off x="858371" y="800100"/>
            <a:ext cx="10221119" cy="4953001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7EDEC9-86BE-FDB1-3BAE-F5FF0934CA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63040" y="2240280"/>
            <a:ext cx="4873752" cy="1709928"/>
          </a:xfr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defRPr sz="60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EF6069-AEE4-3455-508E-4B9EE30F0C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63040" y="4014216"/>
            <a:ext cx="4873752" cy="630936"/>
          </a:xfrm>
        </p:spPr>
        <p:txBody>
          <a:bodyPr>
            <a:noAutofit/>
          </a:bodyPr>
          <a:lstStyle>
            <a:lvl1pPr marL="54864" indent="0" algn="l">
              <a:lnSpc>
                <a:spcPct val="120000"/>
              </a:lnSpc>
              <a:spcBef>
                <a:spcPts val="0"/>
              </a:spcBef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EF410E3-CEC7-640A-C8FD-08419E6C330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46779" y="812292"/>
            <a:ext cx="3834628" cy="4928616"/>
          </a:xfr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 algn="ctr">
              <a:buNone/>
              <a:defRPr lang="en-US" sz="1800">
                <a:solidFill>
                  <a:schemeClr val="tx1"/>
                </a:solidFill>
              </a:defRPr>
            </a:lvl1pPr>
          </a:lstStyle>
          <a:p>
            <a:pPr marL="0" lvl="0" algn="ctr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7975914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251;p56">
            <a:extLst>
              <a:ext uri="{FF2B5EF4-FFF2-40B4-BE49-F238E27FC236}">
                <a16:creationId xmlns:a16="http://schemas.microsoft.com/office/drawing/2014/main" id="{5240ABBF-9F6E-51C2-3600-798F3A8C4868}"/>
              </a:ext>
            </a:extLst>
          </p:cNvPr>
          <p:cNvSpPr/>
          <p:nvPr userDrawn="1"/>
        </p:nvSpPr>
        <p:spPr>
          <a:xfrm>
            <a:off x="547230" y="1944086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Google Shape;1251;p56">
            <a:extLst>
              <a:ext uri="{FF2B5EF4-FFF2-40B4-BE49-F238E27FC236}">
                <a16:creationId xmlns:a16="http://schemas.microsoft.com/office/drawing/2014/main" id="{724FD7F3-2232-7463-6613-3EF2344BD063}"/>
              </a:ext>
            </a:extLst>
          </p:cNvPr>
          <p:cNvSpPr/>
          <p:nvPr userDrawn="1"/>
        </p:nvSpPr>
        <p:spPr>
          <a:xfrm>
            <a:off x="4922989" y="1946963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" name="Google Shape;1251;p56">
            <a:extLst>
              <a:ext uri="{FF2B5EF4-FFF2-40B4-BE49-F238E27FC236}">
                <a16:creationId xmlns:a16="http://schemas.microsoft.com/office/drawing/2014/main" id="{234E24BE-6EC9-C62B-1B5F-EBE5C279EF38}"/>
              </a:ext>
            </a:extLst>
          </p:cNvPr>
          <p:cNvSpPr/>
          <p:nvPr userDrawn="1"/>
        </p:nvSpPr>
        <p:spPr>
          <a:xfrm>
            <a:off x="9225456" y="1924776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" name="Google Shape;1251;p56">
            <a:extLst>
              <a:ext uri="{FF2B5EF4-FFF2-40B4-BE49-F238E27FC236}">
                <a16:creationId xmlns:a16="http://schemas.microsoft.com/office/drawing/2014/main" id="{F4987345-5BC3-6B09-35D1-118625B93B26}"/>
              </a:ext>
            </a:extLst>
          </p:cNvPr>
          <p:cNvSpPr/>
          <p:nvPr userDrawn="1"/>
        </p:nvSpPr>
        <p:spPr>
          <a:xfrm>
            <a:off x="2798649" y="3902220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6" name="Google Shape;1251;p56">
            <a:extLst>
              <a:ext uri="{FF2B5EF4-FFF2-40B4-BE49-F238E27FC236}">
                <a16:creationId xmlns:a16="http://schemas.microsoft.com/office/drawing/2014/main" id="{D24F97D8-E25C-583D-72FF-A9AD2A77A71F}"/>
              </a:ext>
            </a:extLst>
          </p:cNvPr>
          <p:cNvSpPr/>
          <p:nvPr userDrawn="1"/>
        </p:nvSpPr>
        <p:spPr>
          <a:xfrm>
            <a:off x="7156227" y="3880033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C96B6B23-01AB-14E3-6F7D-14E56C8F7FB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8788" y="1836534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40" name="Text Placeholder 35">
            <a:extLst>
              <a:ext uri="{FF2B5EF4-FFF2-40B4-BE49-F238E27FC236}">
                <a16:creationId xmlns:a16="http://schemas.microsoft.com/office/drawing/2014/main" id="{B5D9C006-6816-1398-2752-53296B2275E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844975" y="1836534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43" name="Text Placeholder 35">
            <a:extLst>
              <a:ext uri="{FF2B5EF4-FFF2-40B4-BE49-F238E27FC236}">
                <a16:creationId xmlns:a16="http://schemas.microsoft.com/office/drawing/2014/main" id="{5C67F012-5EC1-3C44-2545-C90EFB6C7A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137214" y="1836534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39" name="Text Placeholder 35">
            <a:extLst>
              <a:ext uri="{FF2B5EF4-FFF2-40B4-BE49-F238E27FC236}">
                <a16:creationId xmlns:a16="http://schemas.microsoft.com/office/drawing/2014/main" id="{84C1F7B9-544F-1D65-F30E-22B977B0EA4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710407" y="3813978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41" name="Text Placeholder 35">
            <a:extLst>
              <a:ext uri="{FF2B5EF4-FFF2-40B4-BE49-F238E27FC236}">
                <a16:creationId xmlns:a16="http://schemas.microsoft.com/office/drawing/2014/main" id="{F0785379-F700-62B9-BF17-703A87E2989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067985" y="3813978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2660068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634;p42">
            <a:extLst>
              <a:ext uri="{FF2B5EF4-FFF2-40B4-BE49-F238E27FC236}">
                <a16:creationId xmlns:a16="http://schemas.microsoft.com/office/drawing/2014/main" id="{8B24251C-09A2-7EC7-D81E-7B4EC1A6C8FB}"/>
              </a:ext>
            </a:extLst>
          </p:cNvPr>
          <p:cNvSpPr/>
          <p:nvPr userDrawn="1"/>
        </p:nvSpPr>
        <p:spPr>
          <a:xfrm>
            <a:off x="1043969" y="2096168"/>
            <a:ext cx="10271731" cy="1505316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3" name="Google Shape;634;p42">
            <a:extLst>
              <a:ext uri="{FF2B5EF4-FFF2-40B4-BE49-F238E27FC236}">
                <a16:creationId xmlns:a16="http://schemas.microsoft.com/office/drawing/2014/main" id="{7095FC12-1305-9C50-D9A9-1BA4392374E6}"/>
              </a:ext>
            </a:extLst>
          </p:cNvPr>
          <p:cNvSpPr/>
          <p:nvPr userDrawn="1"/>
        </p:nvSpPr>
        <p:spPr>
          <a:xfrm>
            <a:off x="1043969" y="4160972"/>
            <a:ext cx="10271731" cy="1505316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3" name="Title 22">
            <a:extLst>
              <a:ext uri="{FF2B5EF4-FFF2-40B4-BE49-F238E27FC236}">
                <a16:creationId xmlns:a16="http://schemas.microsoft.com/office/drawing/2014/main" id="{AA325A5B-8E43-DA35-85DE-66DB81C5F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BCA26A7E-435E-AFBA-FECA-047481A83C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2795" y="1920319"/>
            <a:ext cx="10268712" cy="1505315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896112" rIns="6492240" anchor="ctr"/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20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82CD3C-84E1-013B-FEDD-5B4008CD2B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5152" y="2007884"/>
            <a:ext cx="6408671" cy="1330189"/>
          </a:xfrm>
        </p:spPr>
        <p:txBody>
          <a:bodyPr anchor="ctr"/>
          <a:lstStyle>
            <a:lvl1pPr marL="0" indent="-137160">
              <a:lnSpc>
                <a:spcPct val="100000"/>
              </a:lnSpc>
              <a:spcBef>
                <a:spcPts val="0"/>
              </a:spcBef>
              <a:buSzPct val="50000"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42E5F6B0-4BF8-B61C-19DC-44EADF2C6A3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92795" y="4005858"/>
            <a:ext cx="10268712" cy="1505315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896112" rIns="6492240" anchor="ctr"/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20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710FDC74-97A7-7CF9-8479-7DF70FE009C4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645152" y="4093420"/>
            <a:ext cx="6408671" cy="1330189"/>
          </a:xfrm>
        </p:spPr>
        <p:txBody>
          <a:bodyPr anchor="ctr"/>
          <a:lstStyle>
            <a:lvl1pPr marL="0" indent="-137160">
              <a:lnSpc>
                <a:spcPct val="100000"/>
              </a:lnSpc>
              <a:spcBef>
                <a:spcPts val="0"/>
              </a:spcBef>
              <a:buSzPct val="50000"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EA9E27A-A5B9-7554-B03C-977DD0697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0B2D671-9FA9-57ED-C5BB-EF64BEB136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CF944D9-3F95-D788-A7A5-9C541DBDE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2780576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CB1F4-E4E2-E27F-87D0-6DFE66375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Google Shape;1148;p53">
            <a:extLst>
              <a:ext uri="{FF2B5EF4-FFF2-40B4-BE49-F238E27FC236}">
                <a16:creationId xmlns:a16="http://schemas.microsoft.com/office/drawing/2014/main" id="{D76333E0-FAE0-3B63-28EE-BA834131593C}"/>
              </a:ext>
            </a:extLst>
          </p:cNvPr>
          <p:cNvSpPr/>
          <p:nvPr userDrawn="1"/>
        </p:nvSpPr>
        <p:spPr>
          <a:xfrm>
            <a:off x="6481182" y="2106081"/>
            <a:ext cx="5056632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1" name="Google Shape;1148;p53">
            <a:extLst>
              <a:ext uri="{FF2B5EF4-FFF2-40B4-BE49-F238E27FC236}">
                <a16:creationId xmlns:a16="http://schemas.microsoft.com/office/drawing/2014/main" id="{B21F23CA-8996-2ED3-865E-9CBB7B3DEF01}"/>
              </a:ext>
            </a:extLst>
          </p:cNvPr>
          <p:cNvSpPr/>
          <p:nvPr userDrawn="1"/>
        </p:nvSpPr>
        <p:spPr>
          <a:xfrm>
            <a:off x="808072" y="2106081"/>
            <a:ext cx="5054248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8" name="Text Placeholder 24">
            <a:extLst>
              <a:ext uri="{FF2B5EF4-FFF2-40B4-BE49-F238E27FC236}">
                <a16:creationId xmlns:a16="http://schemas.microsoft.com/office/drawing/2014/main" id="{BF16B1C6-54F0-43B5-701B-5ACB9DB37B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5800" y="1956816"/>
            <a:ext cx="5048882" cy="3986784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86A122E7-1CF8-0AB9-3407-6E725320DC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32688" y="2944368"/>
            <a:ext cx="4604512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0" name="Text Placeholder 24">
            <a:extLst>
              <a:ext uri="{FF2B5EF4-FFF2-40B4-BE49-F238E27FC236}">
                <a16:creationId xmlns:a16="http://schemas.microsoft.com/office/drawing/2014/main" id="{F5C0C473-4EA8-206C-EDC5-DAF92DC87E7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58128" y="1956816"/>
            <a:ext cx="5047488" cy="3986784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E3B2BF64-243E-E09B-24DD-86574712A72C}"/>
              </a:ext>
            </a:extLst>
          </p:cNvPr>
          <p:cNvSpPr>
            <a:spLocks noGrp="1"/>
          </p:cNvSpPr>
          <p:nvPr>
            <p:ph sz="half" idx="20"/>
          </p:nvPr>
        </p:nvSpPr>
        <p:spPr>
          <a:xfrm>
            <a:off x="6600154" y="2944368"/>
            <a:ext cx="4608576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18DB23-E349-DF43-8126-A1F21B8C3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774F0D-57B5-C6EE-016C-501DC8D7E4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F0D283-938B-8E26-1C43-DC3AD65091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1890907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CB1F4-E4E2-E27F-87D0-6DFE66375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Google Shape;1148;p53">
            <a:extLst>
              <a:ext uri="{FF2B5EF4-FFF2-40B4-BE49-F238E27FC236}">
                <a16:creationId xmlns:a16="http://schemas.microsoft.com/office/drawing/2014/main" id="{D76333E0-FAE0-3B63-28EE-BA834131593C}"/>
              </a:ext>
            </a:extLst>
          </p:cNvPr>
          <p:cNvSpPr/>
          <p:nvPr userDrawn="1"/>
        </p:nvSpPr>
        <p:spPr>
          <a:xfrm>
            <a:off x="8370942" y="2106081"/>
            <a:ext cx="3249570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9" name="Google Shape;1148;p53">
            <a:extLst>
              <a:ext uri="{FF2B5EF4-FFF2-40B4-BE49-F238E27FC236}">
                <a16:creationId xmlns:a16="http://schemas.microsoft.com/office/drawing/2014/main" id="{1BF10461-2A6D-BD12-B1D7-5A73DDD367A8}"/>
              </a:ext>
            </a:extLst>
          </p:cNvPr>
          <p:cNvSpPr/>
          <p:nvPr userDrawn="1"/>
        </p:nvSpPr>
        <p:spPr>
          <a:xfrm>
            <a:off x="4599233" y="2106081"/>
            <a:ext cx="3249570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1" name="Google Shape;1148;p53">
            <a:extLst>
              <a:ext uri="{FF2B5EF4-FFF2-40B4-BE49-F238E27FC236}">
                <a16:creationId xmlns:a16="http://schemas.microsoft.com/office/drawing/2014/main" id="{B21F23CA-8996-2ED3-865E-9CBB7B3DEF01}"/>
              </a:ext>
            </a:extLst>
          </p:cNvPr>
          <p:cNvSpPr/>
          <p:nvPr userDrawn="1"/>
        </p:nvSpPr>
        <p:spPr>
          <a:xfrm>
            <a:off x="808072" y="2106081"/>
            <a:ext cx="3249570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8" name="Text Placeholder 24">
            <a:extLst>
              <a:ext uri="{FF2B5EF4-FFF2-40B4-BE49-F238E27FC236}">
                <a16:creationId xmlns:a16="http://schemas.microsoft.com/office/drawing/2014/main" id="{BF16B1C6-54F0-43B5-701B-5ACB9DB37B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5800" y="1956816"/>
            <a:ext cx="3246120" cy="3986784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86A122E7-1CF8-0AB9-3407-6E725320DC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32688" y="2944368"/>
            <a:ext cx="2743200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19" name="Text Placeholder 24">
            <a:extLst>
              <a:ext uri="{FF2B5EF4-FFF2-40B4-BE49-F238E27FC236}">
                <a16:creationId xmlns:a16="http://schemas.microsoft.com/office/drawing/2014/main" id="{9B6C5E12-67C8-B5AA-FC61-A40F6C388F8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80560" y="1956816"/>
            <a:ext cx="3246120" cy="3986784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92BD99C3-C1A1-E89B-FB77-6221D2FBE9A6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715873" y="2944368"/>
            <a:ext cx="2743200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0" name="Text Placeholder 24">
            <a:extLst>
              <a:ext uri="{FF2B5EF4-FFF2-40B4-BE49-F238E27FC236}">
                <a16:creationId xmlns:a16="http://schemas.microsoft.com/office/drawing/2014/main" id="{F5C0C473-4EA8-206C-EDC5-DAF92DC87E7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247888" y="1956816"/>
            <a:ext cx="3246120" cy="3986784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E3B2BF64-243E-E09B-24DD-86574712A72C}"/>
              </a:ext>
            </a:extLst>
          </p:cNvPr>
          <p:cNvSpPr>
            <a:spLocks noGrp="1"/>
          </p:cNvSpPr>
          <p:nvPr>
            <p:ph sz="half" idx="20"/>
          </p:nvPr>
        </p:nvSpPr>
        <p:spPr>
          <a:xfrm>
            <a:off x="8489914" y="2944368"/>
            <a:ext cx="2743200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18DB23-E349-DF43-8126-A1F21B8C3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774F0D-57B5-C6EE-016C-501DC8D7E4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F0D283-938B-8E26-1C43-DC3AD65091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2483168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327;p33">
            <a:extLst>
              <a:ext uri="{FF2B5EF4-FFF2-40B4-BE49-F238E27FC236}">
                <a16:creationId xmlns:a16="http://schemas.microsoft.com/office/drawing/2014/main" id="{E7EB222B-6CF5-9486-E495-4BBCFBA5DEE9}"/>
              </a:ext>
            </a:extLst>
          </p:cNvPr>
          <p:cNvSpPr/>
          <p:nvPr userDrawn="1"/>
        </p:nvSpPr>
        <p:spPr>
          <a:xfrm>
            <a:off x="5400719" y="1198578"/>
            <a:ext cx="6114430" cy="4794575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9" name="Google Shape;328;p33">
            <a:extLst>
              <a:ext uri="{FF2B5EF4-FFF2-40B4-BE49-F238E27FC236}">
                <a16:creationId xmlns:a16="http://schemas.microsoft.com/office/drawing/2014/main" id="{1FEBC754-F0A8-F9F6-F804-7081E078D8F5}"/>
              </a:ext>
            </a:extLst>
          </p:cNvPr>
          <p:cNvSpPr/>
          <p:nvPr userDrawn="1"/>
        </p:nvSpPr>
        <p:spPr>
          <a:xfrm>
            <a:off x="5196524" y="838200"/>
            <a:ext cx="6114430" cy="4914901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A8F8B0E5-D249-4F2F-16F0-7A9A49B95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8024" y="1783080"/>
            <a:ext cx="4959821" cy="1162762"/>
          </a:xfrm>
        </p:spPr>
        <p:txBody>
          <a:bodyPr/>
          <a:lstStyle>
            <a:lvl1pPr algn="l">
              <a:lnSpc>
                <a:spcPct val="90000"/>
              </a:lnSpc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52CFE759-845E-6170-DB8C-EA3FA075BBC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351128" cy="6858000"/>
          </a:xfrm>
          <a:solidFill>
            <a:schemeClr val="accent5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7189B6C-4236-0B00-D585-EEE5183EC3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1888" y="2944368"/>
            <a:ext cx="4818888" cy="2130552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D37E9B-F86D-C91D-23CC-19F188DE8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72901" y="6400904"/>
            <a:ext cx="365760" cy="246888"/>
          </a:xfrm>
        </p:spPr>
        <p:txBody>
          <a:bodyPr/>
          <a:lstStyle/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B55B0F1-C1EF-3790-A994-C8C4BB61CCB9}"/>
              </a:ext>
            </a:extLst>
          </p:cNvPr>
          <p:cNvCxnSpPr>
            <a:cxnSpLocks/>
          </p:cNvCxnSpPr>
          <p:nvPr/>
        </p:nvCxnSpPr>
        <p:spPr>
          <a:xfrm>
            <a:off x="4351128" y="6532618"/>
            <a:ext cx="369308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D4F275B-2CE9-CD3C-081E-0B79C125257E}"/>
              </a:ext>
            </a:extLst>
          </p:cNvPr>
          <p:cNvCxnSpPr>
            <a:cxnSpLocks/>
          </p:cNvCxnSpPr>
          <p:nvPr/>
        </p:nvCxnSpPr>
        <p:spPr>
          <a:xfrm>
            <a:off x="8467344" y="6527001"/>
            <a:ext cx="3724656" cy="561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72312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27;p33">
            <a:extLst>
              <a:ext uri="{FF2B5EF4-FFF2-40B4-BE49-F238E27FC236}">
                <a16:creationId xmlns:a16="http://schemas.microsoft.com/office/drawing/2014/main" id="{E09AA4F6-9CBF-53A8-8FE8-0BAB0E7DC989}"/>
              </a:ext>
            </a:extLst>
          </p:cNvPr>
          <p:cNvSpPr/>
          <p:nvPr userDrawn="1"/>
        </p:nvSpPr>
        <p:spPr>
          <a:xfrm>
            <a:off x="1062566" y="1161412"/>
            <a:ext cx="10221119" cy="4831742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Google Shape;328;p33">
            <a:extLst>
              <a:ext uri="{FF2B5EF4-FFF2-40B4-BE49-F238E27FC236}">
                <a16:creationId xmlns:a16="http://schemas.microsoft.com/office/drawing/2014/main" id="{CBE4E0BD-29C0-46EA-4A2D-401DD12AEC12}"/>
              </a:ext>
            </a:extLst>
          </p:cNvPr>
          <p:cNvSpPr/>
          <p:nvPr userDrawn="1"/>
        </p:nvSpPr>
        <p:spPr>
          <a:xfrm>
            <a:off x="858371" y="800100"/>
            <a:ext cx="10221119" cy="4953001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7EDEC9-86BE-FDB1-3BAE-F5FF0934CA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7048" y="1901952"/>
            <a:ext cx="4873752" cy="1709928"/>
          </a:xfrm>
        </p:spPr>
        <p:txBody>
          <a:bodyPr anchor="t">
            <a:noAutofit/>
          </a:bodyPr>
          <a:lstStyle>
            <a:lvl1pPr marL="0" indent="0" algn="l">
              <a:lnSpc>
                <a:spcPct val="90000"/>
              </a:lnSpc>
              <a:defRPr sz="60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EF6069-AEE4-3455-508E-4B9EE30F0C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3108960"/>
            <a:ext cx="3913632" cy="1883664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1000"/>
              </a:spcBef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EF410E3-CEC7-640A-C8FD-08419E6C330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43482" y="812292"/>
            <a:ext cx="4636008" cy="4928616"/>
          </a:xfr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 algn="ctr">
              <a:buNone/>
              <a:defRPr lang="en-US" sz="1800">
                <a:solidFill>
                  <a:schemeClr val="tx1"/>
                </a:solidFill>
              </a:defRPr>
            </a:lvl1pPr>
          </a:lstStyle>
          <a:p>
            <a:pPr marL="0" lvl="0" algn="ctr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702356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FFABFF-AED1-441E-410D-E91E5B9EA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1D9EB3-189A-FE0F-8C95-73C337815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680446-577A-69FB-646E-AF1DA4134A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0E09C2-379A-DC94-A05D-1A629B3410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154343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72A2AC-7ED9-922C-AFA3-C7474D933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0D73C7A-2028-226F-C1ED-1807BD3B92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25B8F9-3C91-FD08-87E3-6E39B35BC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39162458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8" name="Google Shape;1251;p56">
            <a:extLst>
              <a:ext uri="{FF2B5EF4-FFF2-40B4-BE49-F238E27FC236}">
                <a16:creationId xmlns:a16="http://schemas.microsoft.com/office/drawing/2014/main" id="{5BDBB369-4213-AA70-D2DD-33F4E9E1F195}"/>
              </a:ext>
            </a:extLst>
          </p:cNvPr>
          <p:cNvSpPr/>
          <p:nvPr userDrawn="1"/>
        </p:nvSpPr>
        <p:spPr>
          <a:xfrm>
            <a:off x="1072604" y="2550039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Google Shape;1251;p56">
            <a:extLst>
              <a:ext uri="{FF2B5EF4-FFF2-40B4-BE49-F238E27FC236}">
                <a16:creationId xmlns:a16="http://schemas.microsoft.com/office/drawing/2014/main" id="{3BF27898-0ACC-24EB-589A-96F29C94157A}"/>
              </a:ext>
            </a:extLst>
          </p:cNvPr>
          <p:cNvSpPr/>
          <p:nvPr userDrawn="1"/>
        </p:nvSpPr>
        <p:spPr>
          <a:xfrm>
            <a:off x="3235665" y="2522510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" name="Google Shape;1251;p56">
            <a:extLst>
              <a:ext uri="{FF2B5EF4-FFF2-40B4-BE49-F238E27FC236}">
                <a16:creationId xmlns:a16="http://schemas.microsoft.com/office/drawing/2014/main" id="{62CA34BE-87A5-8F47-C395-886E6870CF67}"/>
              </a:ext>
            </a:extLst>
          </p:cNvPr>
          <p:cNvSpPr/>
          <p:nvPr userDrawn="1"/>
        </p:nvSpPr>
        <p:spPr>
          <a:xfrm>
            <a:off x="5415148" y="2513962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" name="Google Shape;1251;p56">
            <a:extLst>
              <a:ext uri="{FF2B5EF4-FFF2-40B4-BE49-F238E27FC236}">
                <a16:creationId xmlns:a16="http://schemas.microsoft.com/office/drawing/2014/main" id="{E432D5F8-7F62-B5A0-F3AC-814BFBEEB0ED}"/>
              </a:ext>
            </a:extLst>
          </p:cNvPr>
          <p:cNvSpPr/>
          <p:nvPr userDrawn="1"/>
        </p:nvSpPr>
        <p:spPr>
          <a:xfrm>
            <a:off x="7530416" y="2524926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6" name="Google Shape;1251;p56">
            <a:extLst>
              <a:ext uri="{FF2B5EF4-FFF2-40B4-BE49-F238E27FC236}">
                <a16:creationId xmlns:a16="http://schemas.microsoft.com/office/drawing/2014/main" id="{FBCE3915-CF40-BF29-2DBB-D9F447CC7555}"/>
              </a:ext>
            </a:extLst>
          </p:cNvPr>
          <p:cNvSpPr/>
          <p:nvPr userDrawn="1"/>
        </p:nvSpPr>
        <p:spPr>
          <a:xfrm>
            <a:off x="9709899" y="2516378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811789E5-14E6-E7AB-C9D8-6E51B4544B2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86726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2" name="Text Placeholder 19">
            <a:extLst>
              <a:ext uri="{FF2B5EF4-FFF2-40B4-BE49-F238E27FC236}">
                <a16:creationId xmlns:a16="http://schemas.microsoft.com/office/drawing/2014/main" id="{AC40220B-3ED2-1841-92D5-C0056EF4740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154680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3" name="Text Placeholder 19">
            <a:extLst>
              <a:ext uri="{FF2B5EF4-FFF2-40B4-BE49-F238E27FC236}">
                <a16:creationId xmlns:a16="http://schemas.microsoft.com/office/drawing/2014/main" id="{B8BC651C-16ED-1741-08D3-8BA2D618C65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30952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4" name="Text Placeholder 19">
            <a:extLst>
              <a:ext uri="{FF2B5EF4-FFF2-40B4-BE49-F238E27FC236}">
                <a16:creationId xmlns:a16="http://schemas.microsoft.com/office/drawing/2014/main" id="{B42AFC50-5862-D501-9586-4A96D4DA667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443216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5" name="Text Placeholder 19">
            <a:extLst>
              <a:ext uri="{FF2B5EF4-FFF2-40B4-BE49-F238E27FC236}">
                <a16:creationId xmlns:a16="http://schemas.microsoft.com/office/drawing/2014/main" id="{45772425-B358-35A8-C707-76C81B500ED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628632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B0B8A0CF-58B1-629F-C8DB-238E5114277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24102" y="4325112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3973DBDD-5F4C-3094-B5AB-751AF36037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92056" y="4326702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9" name="Text Placeholder 26">
            <a:extLst>
              <a:ext uri="{FF2B5EF4-FFF2-40B4-BE49-F238E27FC236}">
                <a16:creationId xmlns:a16="http://schemas.microsoft.com/office/drawing/2014/main" id="{6A7033DE-A188-7F2B-B42D-3B4334B2C4B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168328" y="4313642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Text Placeholder 26">
            <a:extLst>
              <a:ext uri="{FF2B5EF4-FFF2-40B4-BE49-F238E27FC236}">
                <a16:creationId xmlns:a16="http://schemas.microsoft.com/office/drawing/2014/main" id="{82C8DA85-8265-9485-A51D-73E1629CC54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279858" y="4319944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20594F27-59D4-99D2-77B5-71915573EDA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466008" y="4319944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4CBAEF-CF24-7502-B796-D47DF23F2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D9E7CE-C596-EE32-BBFE-799C10EFB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90B60C-999F-167B-3927-D752A0DE6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7489256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27;p33">
            <a:extLst>
              <a:ext uri="{FF2B5EF4-FFF2-40B4-BE49-F238E27FC236}">
                <a16:creationId xmlns:a16="http://schemas.microsoft.com/office/drawing/2014/main" id="{F51DD675-2DC4-A4BE-C624-3048A2E666B7}"/>
              </a:ext>
            </a:extLst>
          </p:cNvPr>
          <p:cNvSpPr/>
          <p:nvPr userDrawn="1"/>
        </p:nvSpPr>
        <p:spPr>
          <a:xfrm>
            <a:off x="809553" y="1012104"/>
            <a:ext cx="6957749" cy="5061732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" name="Google Shape;328;p33">
            <a:extLst>
              <a:ext uri="{FF2B5EF4-FFF2-40B4-BE49-F238E27FC236}">
                <a16:creationId xmlns:a16="http://schemas.microsoft.com/office/drawing/2014/main" id="{A0952ED0-9FCB-B6D2-E806-E2663B8961D0}"/>
              </a:ext>
            </a:extLst>
          </p:cNvPr>
          <p:cNvSpPr/>
          <p:nvPr userDrawn="1"/>
        </p:nvSpPr>
        <p:spPr>
          <a:xfrm>
            <a:off x="600338" y="782757"/>
            <a:ext cx="6957749" cy="5061732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9888" y="1719072"/>
            <a:ext cx="5038344" cy="1709928"/>
          </a:xfrm>
        </p:spPr>
        <p:txBody>
          <a:bodyPr/>
          <a:lstStyle>
            <a:lvl1pPr algn="l">
              <a:lnSpc>
                <a:spcPct val="90000"/>
              </a:lnSpc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BC3CDDF-FEA3-712D-9071-515D264F06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296656" y="0"/>
            <a:ext cx="3895344" cy="6858000"/>
          </a:xfrm>
          <a:solidFill>
            <a:schemeClr val="accent1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0F6C1B-F86D-84E1-F13C-1A2310E172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9888" y="3054096"/>
            <a:ext cx="5010912" cy="2130552"/>
          </a:xfrm>
        </p:spPr>
        <p:txBody>
          <a:bodyPr/>
          <a:lstStyle>
            <a:lvl1pPr marL="54864" indent="0">
              <a:lnSpc>
                <a:spcPct val="120000"/>
              </a:lnSpc>
              <a:spcBef>
                <a:spcPts val="0"/>
              </a:spcBef>
              <a:buNone/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4F7CD76-D087-685D-2E27-537F34D67EBE}"/>
              </a:ext>
            </a:extLst>
          </p:cNvPr>
          <p:cNvCxnSpPr>
            <a:cxnSpLocks/>
          </p:cNvCxnSpPr>
          <p:nvPr userDrawn="1"/>
        </p:nvCxnSpPr>
        <p:spPr>
          <a:xfrm>
            <a:off x="11276341" y="6528816"/>
            <a:ext cx="9144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4CBAEF-CF24-7502-B796-D47DF23F2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962400" y="6400904"/>
            <a:ext cx="365760" cy="2468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C63F889-82B6-D594-DA07-4C82AE33663F}"/>
              </a:ext>
            </a:extLst>
          </p:cNvPr>
          <p:cNvGrpSpPr/>
          <p:nvPr userDrawn="1"/>
        </p:nvGrpSpPr>
        <p:grpSpPr>
          <a:xfrm>
            <a:off x="0" y="6527001"/>
            <a:ext cx="8294153" cy="5617"/>
            <a:chOff x="0" y="6527001"/>
            <a:chExt cx="8294153" cy="561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F4BFE95-6DCA-752C-0F0C-CCAF1A576CD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527001"/>
              <a:ext cx="3935513" cy="5617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920C2FA-C2E7-21E2-09D0-3BA6B1BC2C1E}"/>
                </a:ext>
              </a:extLst>
            </p:cNvPr>
            <p:cNvCxnSpPr>
              <a:cxnSpLocks/>
            </p:cNvCxnSpPr>
            <p:nvPr/>
          </p:nvCxnSpPr>
          <p:spPr>
            <a:xfrm>
              <a:off x="4358640" y="6527001"/>
              <a:ext cx="3935513" cy="5617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82084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38D51F-4DA4-5AB7-6ACD-17065B86DE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1947672"/>
            <a:ext cx="3017520" cy="1938528"/>
          </a:xfrm>
        </p:spPr>
        <p:txBody>
          <a:bodyPr anchor="t"/>
          <a:lstStyle>
            <a:lvl1pPr algn="l">
              <a:defRPr sz="60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264711-7A11-A788-DD48-17D0C3B083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8952" y="4279392"/>
            <a:ext cx="2980944" cy="402336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Google Shape;1251;p56">
            <a:extLst>
              <a:ext uri="{FF2B5EF4-FFF2-40B4-BE49-F238E27FC236}">
                <a16:creationId xmlns:a16="http://schemas.microsoft.com/office/drawing/2014/main" id="{9061A64A-DA6A-5D22-BE0B-94B0626A6CF1}"/>
              </a:ext>
            </a:extLst>
          </p:cNvPr>
          <p:cNvSpPr/>
          <p:nvPr userDrawn="1"/>
        </p:nvSpPr>
        <p:spPr>
          <a:xfrm>
            <a:off x="5102241" y="597060"/>
            <a:ext cx="5949692" cy="5949692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E88E5310-5724-6031-306F-4110AC65EBDB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>
          <a:xfrm>
            <a:off x="5001768" y="420624"/>
            <a:ext cx="5897880" cy="5897880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7911687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0F6C1B-F86D-84E1-F13C-1A2310E172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632" y="1810512"/>
            <a:ext cx="11000232" cy="416052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4CBAEF-CF24-7502-B796-D47DF23F2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D9E7CE-C596-EE32-BBFE-799C10EFB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90B60C-999F-167B-3927-D752A0DE6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12013492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327;p33">
            <a:extLst>
              <a:ext uri="{FF2B5EF4-FFF2-40B4-BE49-F238E27FC236}">
                <a16:creationId xmlns:a16="http://schemas.microsoft.com/office/drawing/2014/main" id="{EA1EE280-E44E-F71B-ED1B-CA8CEDEE6175}"/>
              </a:ext>
            </a:extLst>
          </p:cNvPr>
          <p:cNvSpPr/>
          <p:nvPr userDrawn="1"/>
        </p:nvSpPr>
        <p:spPr>
          <a:xfrm>
            <a:off x="1087280" y="1161412"/>
            <a:ext cx="10221119" cy="4831742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accent2">
                  <a:lumMod val="20000"/>
                  <a:lumOff val="80000"/>
                </a:schemeClr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" name="Google Shape;328;p33">
            <a:extLst>
              <a:ext uri="{FF2B5EF4-FFF2-40B4-BE49-F238E27FC236}">
                <a16:creationId xmlns:a16="http://schemas.microsoft.com/office/drawing/2014/main" id="{332C8624-D848-DF0C-9104-7A2655E4A0FE}"/>
              </a:ext>
            </a:extLst>
          </p:cNvPr>
          <p:cNvSpPr/>
          <p:nvPr userDrawn="1"/>
        </p:nvSpPr>
        <p:spPr>
          <a:xfrm>
            <a:off x="858371" y="800100"/>
            <a:ext cx="10221119" cy="4953001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2072" y="2322576"/>
            <a:ext cx="6473952" cy="1901952"/>
          </a:xfrm>
        </p:spPr>
        <p:txBody>
          <a:bodyPr anchor="ctr"/>
          <a:lstStyle>
            <a:lvl1pPr algn="l">
              <a:lnSpc>
                <a:spcPct val="90000"/>
              </a:lnSpc>
              <a:defRPr sz="40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4817D722-78FF-E98D-229F-DDC8146F557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27874" y="809103"/>
            <a:ext cx="1798955" cy="2062163"/>
          </a:xfrm>
        </p:spPr>
        <p:txBody>
          <a:bodyPr anchor="t"/>
          <a:lstStyle>
            <a:lvl1pPr marL="0" indent="0">
              <a:buNone/>
              <a:defRPr sz="250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“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0F6C1B-F86D-84E1-F13C-1A2310E172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62072" y="4334256"/>
            <a:ext cx="2340864" cy="585216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F9A35D83-86B3-5132-45B2-6382E8F3A4C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281160" y="3957272"/>
            <a:ext cx="1798955" cy="2062163"/>
          </a:xfrm>
        </p:spPr>
        <p:txBody>
          <a:bodyPr/>
          <a:lstStyle>
            <a:lvl1pPr marL="0" indent="0">
              <a:buNone/>
              <a:defRPr sz="250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”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1F53ABF-1C17-E7D0-EEB7-468CEDF285C7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A64DF1-77A3-B856-5F46-12724706B8A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8961FC7-9CAD-4B2D-A8F6-C172AF6D5EB1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8843801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FDA4E-49F9-223C-DA55-A79802EE1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Google Shape;1149;p53">
            <a:extLst>
              <a:ext uri="{FF2B5EF4-FFF2-40B4-BE49-F238E27FC236}">
                <a16:creationId xmlns:a16="http://schemas.microsoft.com/office/drawing/2014/main" id="{E21113D2-FC9F-27EC-7A45-E8F7695D1407}"/>
              </a:ext>
            </a:extLst>
          </p:cNvPr>
          <p:cNvSpPr/>
          <p:nvPr userDrawn="1"/>
        </p:nvSpPr>
        <p:spPr>
          <a:xfrm>
            <a:off x="694922" y="2330750"/>
            <a:ext cx="2542032" cy="3200400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9" name="Google Shape;1149;p53">
            <a:extLst>
              <a:ext uri="{FF2B5EF4-FFF2-40B4-BE49-F238E27FC236}">
                <a16:creationId xmlns:a16="http://schemas.microsoft.com/office/drawing/2014/main" id="{AD0B836B-7152-D6F5-7044-4B3B321454F5}"/>
              </a:ext>
            </a:extLst>
          </p:cNvPr>
          <p:cNvSpPr/>
          <p:nvPr userDrawn="1"/>
        </p:nvSpPr>
        <p:spPr>
          <a:xfrm>
            <a:off x="3541000" y="2330750"/>
            <a:ext cx="2542032" cy="3200400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1" name="Google Shape;1149;p53">
            <a:extLst>
              <a:ext uri="{FF2B5EF4-FFF2-40B4-BE49-F238E27FC236}">
                <a16:creationId xmlns:a16="http://schemas.microsoft.com/office/drawing/2014/main" id="{65518B88-F549-D8C7-0CD2-91E7CABE5E13}"/>
              </a:ext>
            </a:extLst>
          </p:cNvPr>
          <p:cNvSpPr/>
          <p:nvPr userDrawn="1"/>
        </p:nvSpPr>
        <p:spPr>
          <a:xfrm>
            <a:off x="6387080" y="2328404"/>
            <a:ext cx="2542032" cy="3200400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3" name="Google Shape;1149;p53">
            <a:extLst>
              <a:ext uri="{FF2B5EF4-FFF2-40B4-BE49-F238E27FC236}">
                <a16:creationId xmlns:a16="http://schemas.microsoft.com/office/drawing/2014/main" id="{EF098B7F-7320-E28C-D4A0-9C0D6072BDA7}"/>
              </a:ext>
            </a:extLst>
          </p:cNvPr>
          <p:cNvSpPr/>
          <p:nvPr userDrawn="1"/>
        </p:nvSpPr>
        <p:spPr>
          <a:xfrm>
            <a:off x="9233158" y="2328404"/>
            <a:ext cx="2542032" cy="3200400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2349526F-21BB-B06B-612E-8AAA322B4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65816" y="2193042"/>
            <a:ext cx="2514600" cy="3200400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2377440"/>
          <a:lstStyle>
            <a:lvl1pPr marL="0" indent="0" algn="ctr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99DE91A1-A01A-B800-F6EB-C013020202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9532" y="2193042"/>
            <a:ext cx="2487168" cy="210312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733EF8C8-3849-9C80-1F6E-7038D113478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0220" y="4846546"/>
            <a:ext cx="2514600" cy="338328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9" name="Text Placeholder 24">
            <a:extLst>
              <a:ext uri="{FF2B5EF4-FFF2-40B4-BE49-F238E27FC236}">
                <a16:creationId xmlns:a16="http://schemas.microsoft.com/office/drawing/2014/main" id="{32F8A8CA-E278-E129-A09C-8C4B7CCA2DE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419856" y="2193042"/>
            <a:ext cx="2514600" cy="3200400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2377440"/>
          <a:lstStyle>
            <a:lvl1pPr marL="0" indent="0" algn="ctr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Picture Placeholder 22">
            <a:extLst>
              <a:ext uri="{FF2B5EF4-FFF2-40B4-BE49-F238E27FC236}">
                <a16:creationId xmlns:a16="http://schemas.microsoft.com/office/drawing/2014/main" id="{3CFBF841-C094-5FA8-63F2-F5DA37C0359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433572" y="2193042"/>
            <a:ext cx="2487168" cy="210312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C76BA571-FE5C-F5F7-9056-20BD57DA678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19856" y="4846546"/>
            <a:ext cx="2514600" cy="338328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2" name="Text Placeholder 24">
            <a:extLst>
              <a:ext uri="{FF2B5EF4-FFF2-40B4-BE49-F238E27FC236}">
                <a16:creationId xmlns:a16="http://schemas.microsoft.com/office/drawing/2014/main" id="{D7F9FC21-D881-DB86-4C69-C07821DCF3A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63640" y="2193042"/>
            <a:ext cx="2514600" cy="3200400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2377440"/>
          <a:lstStyle>
            <a:lvl1pPr marL="0" indent="0" algn="ctr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3" name="Picture Placeholder 22">
            <a:extLst>
              <a:ext uri="{FF2B5EF4-FFF2-40B4-BE49-F238E27FC236}">
                <a16:creationId xmlns:a16="http://schemas.microsoft.com/office/drawing/2014/main" id="{FE2E99DA-5661-F860-9E54-9C42590265F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77356" y="2193042"/>
            <a:ext cx="2487168" cy="210312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4" name="Text Placeholder 26">
            <a:extLst>
              <a:ext uri="{FF2B5EF4-FFF2-40B4-BE49-F238E27FC236}">
                <a16:creationId xmlns:a16="http://schemas.microsoft.com/office/drawing/2014/main" id="{99F1332D-1A76-8252-3A4A-73B5BE80BDA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63640" y="4846546"/>
            <a:ext cx="2514600" cy="338328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5" name="Text Placeholder 24">
            <a:extLst>
              <a:ext uri="{FF2B5EF4-FFF2-40B4-BE49-F238E27FC236}">
                <a16:creationId xmlns:a16="http://schemas.microsoft.com/office/drawing/2014/main" id="{47253530-631C-01D6-E4D5-53EA91819AC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107424" y="2169547"/>
            <a:ext cx="2514600" cy="3200400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2377440"/>
          <a:lstStyle>
            <a:lvl1pPr marL="0" indent="0" algn="ctr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6" name="Picture Placeholder 22">
            <a:extLst>
              <a:ext uri="{FF2B5EF4-FFF2-40B4-BE49-F238E27FC236}">
                <a16:creationId xmlns:a16="http://schemas.microsoft.com/office/drawing/2014/main" id="{2087F48D-BCD6-2370-DFEB-3DC855770580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121140" y="2169547"/>
            <a:ext cx="2487168" cy="210312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7" name="Text Placeholder 26">
            <a:extLst>
              <a:ext uri="{FF2B5EF4-FFF2-40B4-BE49-F238E27FC236}">
                <a16:creationId xmlns:a16="http://schemas.microsoft.com/office/drawing/2014/main" id="{2730E53E-4C0B-1C22-8754-2D69B55DF37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107424" y="4846546"/>
            <a:ext cx="2514600" cy="338328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8252B54-8A68-DB21-54FB-342276BCEE38}"/>
              </a:ext>
            </a:extLst>
          </p:cNvPr>
          <p:cNvCxnSpPr>
            <a:cxnSpLocks/>
          </p:cNvCxnSpPr>
          <p:nvPr userDrawn="1"/>
        </p:nvCxnSpPr>
        <p:spPr>
          <a:xfrm>
            <a:off x="0" y="6535885"/>
            <a:ext cx="8382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C384EF8F-B039-D242-A81B-F393B674C274}"/>
              </a:ext>
            </a:extLst>
          </p:cNvPr>
          <p:cNvCxnSpPr>
            <a:cxnSpLocks/>
          </p:cNvCxnSpPr>
          <p:nvPr userDrawn="1"/>
        </p:nvCxnSpPr>
        <p:spPr>
          <a:xfrm>
            <a:off x="1205025" y="6535885"/>
            <a:ext cx="416052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8A9D6E63-D581-350F-03A0-665A80481391}"/>
              </a:ext>
            </a:extLst>
          </p:cNvPr>
          <p:cNvCxnSpPr>
            <a:cxnSpLocks/>
          </p:cNvCxnSpPr>
          <p:nvPr userDrawn="1"/>
        </p:nvCxnSpPr>
        <p:spPr>
          <a:xfrm>
            <a:off x="6802120" y="6528812"/>
            <a:ext cx="384048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EA05D09F-A5CA-2745-537C-05333575CD8F}"/>
              </a:ext>
            </a:extLst>
          </p:cNvPr>
          <p:cNvCxnSpPr>
            <a:cxnSpLocks/>
          </p:cNvCxnSpPr>
          <p:nvPr userDrawn="1"/>
        </p:nvCxnSpPr>
        <p:spPr>
          <a:xfrm>
            <a:off x="11276341" y="6528816"/>
            <a:ext cx="9144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F2B86B-C1F2-7E0E-C065-E2B156A7F8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5DA4D1-2752-E7A4-2EB8-33E55361D7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BC200B8-5151-AE1E-3DA7-04B965986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39393772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149;p53">
            <a:extLst>
              <a:ext uri="{FF2B5EF4-FFF2-40B4-BE49-F238E27FC236}">
                <a16:creationId xmlns:a16="http://schemas.microsoft.com/office/drawing/2014/main" id="{559D8666-7371-3C57-AFFE-49810709BDDB}"/>
              </a:ext>
            </a:extLst>
          </p:cNvPr>
          <p:cNvSpPr/>
          <p:nvPr userDrawn="1"/>
        </p:nvSpPr>
        <p:spPr>
          <a:xfrm>
            <a:off x="663551" y="1967633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" name="Google Shape;1149;p53">
            <a:extLst>
              <a:ext uri="{FF2B5EF4-FFF2-40B4-BE49-F238E27FC236}">
                <a16:creationId xmlns:a16="http://schemas.microsoft.com/office/drawing/2014/main" id="{434B564B-DE03-74A6-773C-0FD4632658D1}"/>
              </a:ext>
            </a:extLst>
          </p:cNvPr>
          <p:cNvSpPr/>
          <p:nvPr userDrawn="1"/>
        </p:nvSpPr>
        <p:spPr>
          <a:xfrm>
            <a:off x="663550" y="4337851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5" name="Google Shape;1149;p53">
            <a:extLst>
              <a:ext uri="{FF2B5EF4-FFF2-40B4-BE49-F238E27FC236}">
                <a16:creationId xmlns:a16="http://schemas.microsoft.com/office/drawing/2014/main" id="{A98F51D8-7768-BB9C-DEFD-FE6F101B538B}"/>
              </a:ext>
            </a:extLst>
          </p:cNvPr>
          <p:cNvSpPr/>
          <p:nvPr userDrawn="1"/>
        </p:nvSpPr>
        <p:spPr>
          <a:xfrm>
            <a:off x="3509629" y="1967633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7" name="Google Shape;1149;p53">
            <a:extLst>
              <a:ext uri="{FF2B5EF4-FFF2-40B4-BE49-F238E27FC236}">
                <a16:creationId xmlns:a16="http://schemas.microsoft.com/office/drawing/2014/main" id="{824DDB7E-F583-BE45-8440-04134133EF5E}"/>
              </a:ext>
            </a:extLst>
          </p:cNvPr>
          <p:cNvSpPr/>
          <p:nvPr userDrawn="1"/>
        </p:nvSpPr>
        <p:spPr>
          <a:xfrm>
            <a:off x="3509628" y="4337851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9" name="Google Shape;1149;p53">
            <a:extLst>
              <a:ext uri="{FF2B5EF4-FFF2-40B4-BE49-F238E27FC236}">
                <a16:creationId xmlns:a16="http://schemas.microsoft.com/office/drawing/2014/main" id="{3AB34327-1213-C6F7-069A-661286889411}"/>
              </a:ext>
            </a:extLst>
          </p:cNvPr>
          <p:cNvSpPr/>
          <p:nvPr userDrawn="1"/>
        </p:nvSpPr>
        <p:spPr>
          <a:xfrm>
            <a:off x="6355709" y="1965287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1" name="Google Shape;1149;p53">
            <a:extLst>
              <a:ext uri="{FF2B5EF4-FFF2-40B4-BE49-F238E27FC236}">
                <a16:creationId xmlns:a16="http://schemas.microsoft.com/office/drawing/2014/main" id="{B6BF1339-971D-E8EC-9A92-C646A04A9796}"/>
              </a:ext>
            </a:extLst>
          </p:cNvPr>
          <p:cNvSpPr/>
          <p:nvPr userDrawn="1"/>
        </p:nvSpPr>
        <p:spPr>
          <a:xfrm>
            <a:off x="6355708" y="4335505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4" name="Google Shape;1149;p53">
            <a:extLst>
              <a:ext uri="{FF2B5EF4-FFF2-40B4-BE49-F238E27FC236}">
                <a16:creationId xmlns:a16="http://schemas.microsoft.com/office/drawing/2014/main" id="{2C16FE32-0722-CA1D-92A1-77B7780BDE81}"/>
              </a:ext>
            </a:extLst>
          </p:cNvPr>
          <p:cNvSpPr/>
          <p:nvPr userDrawn="1"/>
        </p:nvSpPr>
        <p:spPr>
          <a:xfrm>
            <a:off x="9201787" y="1965287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7" name="Google Shape;1149;p53">
            <a:extLst>
              <a:ext uri="{FF2B5EF4-FFF2-40B4-BE49-F238E27FC236}">
                <a16:creationId xmlns:a16="http://schemas.microsoft.com/office/drawing/2014/main" id="{A3D368EA-D182-9937-D248-E4051379E257}"/>
              </a:ext>
            </a:extLst>
          </p:cNvPr>
          <p:cNvSpPr/>
          <p:nvPr userDrawn="1"/>
        </p:nvSpPr>
        <p:spPr>
          <a:xfrm>
            <a:off x="9201786" y="4335505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7FDA4E-49F9-223C-DA55-A79802EE1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2349526F-21BB-B06B-612E-8AAA322B4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65816" y="186537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99DE91A1-A01A-B800-F6EB-C013020202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9532" y="1874520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733EF8C8-3849-9C80-1F6E-7038D113478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0220" y="3584901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6" name="Text Placeholder 24">
            <a:extLst>
              <a:ext uri="{FF2B5EF4-FFF2-40B4-BE49-F238E27FC236}">
                <a16:creationId xmlns:a16="http://schemas.microsoft.com/office/drawing/2014/main" id="{F27A4420-EB9D-589B-DE9E-4CFCC6B25A6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65816" y="424281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7" name="Picture Placeholder 22">
            <a:extLst>
              <a:ext uri="{FF2B5EF4-FFF2-40B4-BE49-F238E27FC236}">
                <a16:creationId xmlns:a16="http://schemas.microsoft.com/office/drawing/2014/main" id="{D76F8DA4-2C9A-48DE-DB4A-045A11601F4C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579532" y="4242816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47" name="Text Placeholder 26">
            <a:extLst>
              <a:ext uri="{FF2B5EF4-FFF2-40B4-BE49-F238E27FC236}">
                <a16:creationId xmlns:a16="http://schemas.microsoft.com/office/drawing/2014/main" id="{010C7458-97A7-97A1-88E7-1D3194A7EA4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80220" y="5947269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9" name="Text Placeholder 24">
            <a:extLst>
              <a:ext uri="{FF2B5EF4-FFF2-40B4-BE49-F238E27FC236}">
                <a16:creationId xmlns:a16="http://schemas.microsoft.com/office/drawing/2014/main" id="{32F8A8CA-E278-E129-A09C-8C4B7CCA2DE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419856" y="186537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Picture Placeholder 22">
            <a:extLst>
              <a:ext uri="{FF2B5EF4-FFF2-40B4-BE49-F238E27FC236}">
                <a16:creationId xmlns:a16="http://schemas.microsoft.com/office/drawing/2014/main" id="{3CFBF841-C094-5FA8-63F2-F5DA37C0359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433572" y="1874520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C76BA571-FE5C-F5F7-9056-20BD57DA678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19856" y="3584901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8" name="Text Placeholder 24">
            <a:extLst>
              <a:ext uri="{FF2B5EF4-FFF2-40B4-BE49-F238E27FC236}">
                <a16:creationId xmlns:a16="http://schemas.microsoft.com/office/drawing/2014/main" id="{27F73601-DBA6-A721-D6BF-321A387810A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19856" y="424281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9" name="Picture Placeholder 22">
            <a:extLst>
              <a:ext uri="{FF2B5EF4-FFF2-40B4-BE49-F238E27FC236}">
                <a16:creationId xmlns:a16="http://schemas.microsoft.com/office/drawing/2014/main" id="{060504F7-2F69-FC38-B09C-5DCA35CD85A9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433572" y="4242816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0" name="Text Placeholder 26">
            <a:extLst>
              <a:ext uri="{FF2B5EF4-FFF2-40B4-BE49-F238E27FC236}">
                <a16:creationId xmlns:a16="http://schemas.microsoft.com/office/drawing/2014/main" id="{3843A45B-37B6-D773-B219-9EBAD5F1953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419856" y="5947269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2" name="Text Placeholder 24">
            <a:extLst>
              <a:ext uri="{FF2B5EF4-FFF2-40B4-BE49-F238E27FC236}">
                <a16:creationId xmlns:a16="http://schemas.microsoft.com/office/drawing/2014/main" id="{D7F9FC21-D881-DB86-4C69-C07821DCF3A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63640" y="186537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3" name="Picture Placeholder 22">
            <a:extLst>
              <a:ext uri="{FF2B5EF4-FFF2-40B4-BE49-F238E27FC236}">
                <a16:creationId xmlns:a16="http://schemas.microsoft.com/office/drawing/2014/main" id="{FE2E99DA-5661-F860-9E54-9C42590265F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77356" y="1874520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4" name="Text Placeholder 26">
            <a:extLst>
              <a:ext uri="{FF2B5EF4-FFF2-40B4-BE49-F238E27FC236}">
                <a16:creationId xmlns:a16="http://schemas.microsoft.com/office/drawing/2014/main" id="{99F1332D-1A76-8252-3A4A-73B5BE80BDA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63640" y="3584901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1" name="Text Placeholder 24">
            <a:extLst>
              <a:ext uri="{FF2B5EF4-FFF2-40B4-BE49-F238E27FC236}">
                <a16:creationId xmlns:a16="http://schemas.microsoft.com/office/drawing/2014/main" id="{E5E9A104-54F0-5100-0B27-DBD2DF20678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263640" y="424281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2" name="Picture Placeholder 22">
            <a:extLst>
              <a:ext uri="{FF2B5EF4-FFF2-40B4-BE49-F238E27FC236}">
                <a16:creationId xmlns:a16="http://schemas.microsoft.com/office/drawing/2014/main" id="{23469072-7775-90E2-6C92-C6D03C1DACB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277356" y="4242816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3" name="Text Placeholder 26">
            <a:extLst>
              <a:ext uri="{FF2B5EF4-FFF2-40B4-BE49-F238E27FC236}">
                <a16:creationId xmlns:a16="http://schemas.microsoft.com/office/drawing/2014/main" id="{BF06B9AA-555D-874C-1198-B3ED9EBC714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263640" y="5947269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5" name="Text Placeholder 24">
            <a:extLst>
              <a:ext uri="{FF2B5EF4-FFF2-40B4-BE49-F238E27FC236}">
                <a16:creationId xmlns:a16="http://schemas.microsoft.com/office/drawing/2014/main" id="{47253530-631C-01D6-E4D5-53EA91819AC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107424" y="186537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6" name="Picture Placeholder 22">
            <a:extLst>
              <a:ext uri="{FF2B5EF4-FFF2-40B4-BE49-F238E27FC236}">
                <a16:creationId xmlns:a16="http://schemas.microsoft.com/office/drawing/2014/main" id="{2087F48D-BCD6-2370-DFEB-3DC855770580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121140" y="1874520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7" name="Text Placeholder 26">
            <a:extLst>
              <a:ext uri="{FF2B5EF4-FFF2-40B4-BE49-F238E27FC236}">
                <a16:creationId xmlns:a16="http://schemas.microsoft.com/office/drawing/2014/main" id="{2730E53E-4C0B-1C22-8754-2D69B55DF37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107424" y="3584901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4" name="Text Placeholder 24">
            <a:extLst>
              <a:ext uri="{FF2B5EF4-FFF2-40B4-BE49-F238E27FC236}">
                <a16:creationId xmlns:a16="http://schemas.microsoft.com/office/drawing/2014/main" id="{9690986C-4F11-A46D-923C-CCC08AB6CB7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107424" y="424281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5" name="Picture Placeholder 22">
            <a:extLst>
              <a:ext uri="{FF2B5EF4-FFF2-40B4-BE49-F238E27FC236}">
                <a16:creationId xmlns:a16="http://schemas.microsoft.com/office/drawing/2014/main" id="{A4293B55-9185-9732-2F46-4B62C7F1F21E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9121140" y="4242816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6" name="Text Placeholder 26">
            <a:extLst>
              <a:ext uri="{FF2B5EF4-FFF2-40B4-BE49-F238E27FC236}">
                <a16:creationId xmlns:a16="http://schemas.microsoft.com/office/drawing/2014/main" id="{B8529D99-B7B2-6411-E928-9FA204E3842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9107424" y="5947269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20617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9EB71-EE42-930D-4E54-FA0F44BD2D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1947672"/>
            <a:ext cx="3209544" cy="2862072"/>
          </a:xfrm>
        </p:spPr>
        <p:txBody>
          <a:bodyPr anchor="ctr"/>
          <a:lstStyle>
            <a:lvl1pPr algn="l"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Google Shape;1247;p56">
            <a:extLst>
              <a:ext uri="{FF2B5EF4-FFF2-40B4-BE49-F238E27FC236}">
                <a16:creationId xmlns:a16="http://schemas.microsoft.com/office/drawing/2014/main" id="{1A52F175-2E39-E9BE-B4DF-67098DB248AA}"/>
              </a:ext>
            </a:extLst>
          </p:cNvPr>
          <p:cNvSpPr/>
          <p:nvPr userDrawn="1"/>
        </p:nvSpPr>
        <p:spPr>
          <a:xfrm>
            <a:off x="5607119" y="347046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accent2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9" name="Google Shape;1264;p56">
            <a:extLst>
              <a:ext uri="{FF2B5EF4-FFF2-40B4-BE49-F238E27FC236}">
                <a16:creationId xmlns:a16="http://schemas.microsoft.com/office/drawing/2014/main" id="{CE3B3000-733D-1995-D39A-E659E5A429CC}"/>
              </a:ext>
            </a:extLst>
          </p:cNvPr>
          <p:cNvSpPr/>
          <p:nvPr userDrawn="1"/>
        </p:nvSpPr>
        <p:spPr>
          <a:xfrm>
            <a:off x="5607119" y="1623673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11" name="Google Shape;1278;p56">
            <a:extLst>
              <a:ext uri="{FF2B5EF4-FFF2-40B4-BE49-F238E27FC236}">
                <a16:creationId xmlns:a16="http://schemas.microsoft.com/office/drawing/2014/main" id="{F1BC0AB2-17DA-D97E-3052-DA48D80F7428}"/>
              </a:ext>
            </a:extLst>
          </p:cNvPr>
          <p:cNvSpPr/>
          <p:nvPr userDrawn="1"/>
        </p:nvSpPr>
        <p:spPr>
          <a:xfrm>
            <a:off x="5607119" y="2925956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13" name="Google Shape;1278;p56">
            <a:extLst>
              <a:ext uri="{FF2B5EF4-FFF2-40B4-BE49-F238E27FC236}">
                <a16:creationId xmlns:a16="http://schemas.microsoft.com/office/drawing/2014/main" id="{C860490F-E3DB-3E9F-0AC6-F04949DC59C3}"/>
              </a:ext>
            </a:extLst>
          </p:cNvPr>
          <p:cNvSpPr/>
          <p:nvPr userDrawn="1"/>
        </p:nvSpPr>
        <p:spPr>
          <a:xfrm>
            <a:off x="5607120" y="4223036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15" name="Google Shape;1278;p56">
            <a:extLst>
              <a:ext uri="{FF2B5EF4-FFF2-40B4-BE49-F238E27FC236}">
                <a16:creationId xmlns:a16="http://schemas.microsoft.com/office/drawing/2014/main" id="{522E5778-EA03-EFC4-08AA-ECB1C07ED56E}"/>
              </a:ext>
            </a:extLst>
          </p:cNvPr>
          <p:cNvSpPr/>
          <p:nvPr userDrawn="1"/>
        </p:nvSpPr>
        <p:spPr>
          <a:xfrm>
            <a:off x="5607120" y="5519473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17" name="Google Shape;1268;p56">
            <a:extLst>
              <a:ext uri="{FF2B5EF4-FFF2-40B4-BE49-F238E27FC236}">
                <a16:creationId xmlns:a16="http://schemas.microsoft.com/office/drawing/2014/main" id="{EEA0BE49-92E1-A1A3-40E0-DDAA5511F637}"/>
              </a:ext>
            </a:extLst>
          </p:cNvPr>
          <p:cNvSpPr/>
          <p:nvPr userDrawn="1"/>
        </p:nvSpPr>
        <p:spPr>
          <a:xfrm>
            <a:off x="4348745" y="1637743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9" name="Google Shape;1282;p56">
            <a:extLst>
              <a:ext uri="{FF2B5EF4-FFF2-40B4-BE49-F238E27FC236}">
                <a16:creationId xmlns:a16="http://schemas.microsoft.com/office/drawing/2014/main" id="{DF15F1EC-1D2B-FF49-7785-26BC7083A07C}"/>
              </a:ext>
            </a:extLst>
          </p:cNvPr>
          <p:cNvSpPr/>
          <p:nvPr userDrawn="1"/>
        </p:nvSpPr>
        <p:spPr>
          <a:xfrm>
            <a:off x="4348745" y="2927249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1" name="Google Shape;1282;p56">
            <a:extLst>
              <a:ext uri="{FF2B5EF4-FFF2-40B4-BE49-F238E27FC236}">
                <a16:creationId xmlns:a16="http://schemas.microsoft.com/office/drawing/2014/main" id="{BE3FDD69-3D60-CF6B-97A3-7B2C1AE3100A}"/>
              </a:ext>
            </a:extLst>
          </p:cNvPr>
          <p:cNvSpPr/>
          <p:nvPr userDrawn="1"/>
        </p:nvSpPr>
        <p:spPr>
          <a:xfrm>
            <a:off x="4348745" y="4277006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3" name="Google Shape;1282;p56">
            <a:extLst>
              <a:ext uri="{FF2B5EF4-FFF2-40B4-BE49-F238E27FC236}">
                <a16:creationId xmlns:a16="http://schemas.microsoft.com/office/drawing/2014/main" id="{E3BB1E5B-DA10-B332-D4B8-D551C3053C53}"/>
              </a:ext>
            </a:extLst>
          </p:cNvPr>
          <p:cNvSpPr/>
          <p:nvPr userDrawn="1"/>
        </p:nvSpPr>
        <p:spPr>
          <a:xfrm>
            <a:off x="4348745" y="5568541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5" name="Google Shape;1251;p56">
            <a:extLst>
              <a:ext uri="{FF2B5EF4-FFF2-40B4-BE49-F238E27FC236}">
                <a16:creationId xmlns:a16="http://schemas.microsoft.com/office/drawing/2014/main" id="{8D887B7F-9EBA-E7B8-64CE-5EAB1DF08E19}"/>
              </a:ext>
            </a:extLst>
          </p:cNvPr>
          <p:cNvSpPr/>
          <p:nvPr userDrawn="1"/>
        </p:nvSpPr>
        <p:spPr>
          <a:xfrm>
            <a:off x="4348745" y="361116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7" name="Google Shape;1248;p56">
            <a:extLst>
              <a:ext uri="{FF2B5EF4-FFF2-40B4-BE49-F238E27FC236}">
                <a16:creationId xmlns:a16="http://schemas.microsoft.com/office/drawing/2014/main" id="{5AC86C31-7E67-B4EC-1AE0-291ED77F2214}"/>
              </a:ext>
            </a:extLst>
          </p:cNvPr>
          <p:cNvSpPr/>
          <p:nvPr userDrawn="1"/>
        </p:nvSpPr>
        <p:spPr>
          <a:xfrm>
            <a:off x="5512393" y="241430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29" name="Google Shape;1265;p56">
            <a:extLst>
              <a:ext uri="{FF2B5EF4-FFF2-40B4-BE49-F238E27FC236}">
                <a16:creationId xmlns:a16="http://schemas.microsoft.com/office/drawing/2014/main" id="{A7BF8E2B-5184-B584-D484-7D82C9DA6C41}"/>
              </a:ext>
            </a:extLst>
          </p:cNvPr>
          <p:cNvSpPr/>
          <p:nvPr userDrawn="1"/>
        </p:nvSpPr>
        <p:spPr>
          <a:xfrm>
            <a:off x="5512393" y="1518057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31" name="Google Shape;1279;p56">
            <a:extLst>
              <a:ext uri="{FF2B5EF4-FFF2-40B4-BE49-F238E27FC236}">
                <a16:creationId xmlns:a16="http://schemas.microsoft.com/office/drawing/2014/main" id="{9E808B73-94D7-57E7-3837-3DA718162E5B}"/>
              </a:ext>
            </a:extLst>
          </p:cNvPr>
          <p:cNvSpPr/>
          <p:nvPr userDrawn="1"/>
        </p:nvSpPr>
        <p:spPr>
          <a:xfrm>
            <a:off x="5512393" y="2807563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33" name="Google Shape;1279;p56">
            <a:extLst>
              <a:ext uri="{FF2B5EF4-FFF2-40B4-BE49-F238E27FC236}">
                <a16:creationId xmlns:a16="http://schemas.microsoft.com/office/drawing/2014/main" id="{F340E0DF-98FD-EA55-7B4B-8E58FC5CFCDA}"/>
              </a:ext>
            </a:extLst>
          </p:cNvPr>
          <p:cNvSpPr/>
          <p:nvPr userDrawn="1"/>
        </p:nvSpPr>
        <p:spPr>
          <a:xfrm>
            <a:off x="5512394" y="4117420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35" name="Google Shape;1279;p56">
            <a:extLst>
              <a:ext uri="{FF2B5EF4-FFF2-40B4-BE49-F238E27FC236}">
                <a16:creationId xmlns:a16="http://schemas.microsoft.com/office/drawing/2014/main" id="{1F52D7F5-AD34-C5B1-EEA2-F711AD3A8C3F}"/>
              </a:ext>
            </a:extLst>
          </p:cNvPr>
          <p:cNvSpPr/>
          <p:nvPr userDrawn="1"/>
        </p:nvSpPr>
        <p:spPr>
          <a:xfrm>
            <a:off x="5512394" y="5413857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37" name="Google Shape;1251;p56">
            <a:extLst>
              <a:ext uri="{FF2B5EF4-FFF2-40B4-BE49-F238E27FC236}">
                <a16:creationId xmlns:a16="http://schemas.microsoft.com/office/drawing/2014/main" id="{A4889AFC-C17E-6AF6-25D9-F977ACD04A9D}"/>
              </a:ext>
            </a:extLst>
          </p:cNvPr>
          <p:cNvSpPr/>
          <p:nvPr userDrawn="1"/>
        </p:nvSpPr>
        <p:spPr>
          <a:xfrm>
            <a:off x="4290632" y="303003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39" name="Google Shape;1268;p56">
            <a:extLst>
              <a:ext uri="{FF2B5EF4-FFF2-40B4-BE49-F238E27FC236}">
                <a16:creationId xmlns:a16="http://schemas.microsoft.com/office/drawing/2014/main" id="{5E0F6889-9671-EA56-B88B-DBA6C149062C}"/>
              </a:ext>
            </a:extLst>
          </p:cNvPr>
          <p:cNvSpPr/>
          <p:nvPr userDrawn="1"/>
        </p:nvSpPr>
        <p:spPr>
          <a:xfrm>
            <a:off x="4290632" y="1579630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1" name="Google Shape;1282;p56">
            <a:extLst>
              <a:ext uri="{FF2B5EF4-FFF2-40B4-BE49-F238E27FC236}">
                <a16:creationId xmlns:a16="http://schemas.microsoft.com/office/drawing/2014/main" id="{44CB8F8B-1D14-EA9D-117E-79BB0DB776E9}"/>
              </a:ext>
            </a:extLst>
          </p:cNvPr>
          <p:cNvSpPr/>
          <p:nvPr userDrawn="1"/>
        </p:nvSpPr>
        <p:spPr>
          <a:xfrm>
            <a:off x="4290632" y="2869136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3" name="Google Shape;1282;p56">
            <a:extLst>
              <a:ext uri="{FF2B5EF4-FFF2-40B4-BE49-F238E27FC236}">
                <a16:creationId xmlns:a16="http://schemas.microsoft.com/office/drawing/2014/main" id="{9D8D9DEA-F6DA-EFDC-5DDF-946728969392}"/>
              </a:ext>
            </a:extLst>
          </p:cNvPr>
          <p:cNvSpPr/>
          <p:nvPr userDrawn="1"/>
        </p:nvSpPr>
        <p:spPr>
          <a:xfrm>
            <a:off x="4290632" y="4217824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5" name="Google Shape;1282;p56">
            <a:extLst>
              <a:ext uri="{FF2B5EF4-FFF2-40B4-BE49-F238E27FC236}">
                <a16:creationId xmlns:a16="http://schemas.microsoft.com/office/drawing/2014/main" id="{5B83F600-A2A8-FC3E-235C-F63589027CEC}"/>
              </a:ext>
            </a:extLst>
          </p:cNvPr>
          <p:cNvSpPr/>
          <p:nvPr userDrawn="1"/>
        </p:nvSpPr>
        <p:spPr>
          <a:xfrm>
            <a:off x="4290632" y="5510428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3B37AA0A-CC3F-643E-4CA3-94EE9D0B955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455524" y="467895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id="{04148F56-845C-40C8-5EFE-44B32FB5576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769864" y="457200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8" name="Text Placeholder 52">
            <a:extLst>
              <a:ext uri="{FF2B5EF4-FFF2-40B4-BE49-F238E27FC236}">
                <a16:creationId xmlns:a16="http://schemas.microsoft.com/office/drawing/2014/main" id="{6FAEB77B-C9AE-5EC8-3043-2C6C91015EF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769864" y="780642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8" name="Picture Placeholder 46">
            <a:extLst>
              <a:ext uri="{FF2B5EF4-FFF2-40B4-BE49-F238E27FC236}">
                <a16:creationId xmlns:a16="http://schemas.microsoft.com/office/drawing/2014/main" id="{EA6CA3D6-A486-C220-D150-162068803F0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455524" y="1744522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4" name="Text Placeholder 52">
            <a:extLst>
              <a:ext uri="{FF2B5EF4-FFF2-40B4-BE49-F238E27FC236}">
                <a16:creationId xmlns:a16="http://schemas.microsoft.com/office/drawing/2014/main" id="{B70CC111-C404-5983-7E1A-758C72DA215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769864" y="1746504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9" name="Text Placeholder 52">
            <a:extLst>
              <a:ext uri="{FF2B5EF4-FFF2-40B4-BE49-F238E27FC236}">
                <a16:creationId xmlns:a16="http://schemas.microsoft.com/office/drawing/2014/main" id="{0FACAEC0-F5EF-8921-74B5-2C775EC42E6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769864" y="2069946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9" name="Picture Placeholder 46">
            <a:extLst>
              <a:ext uri="{FF2B5EF4-FFF2-40B4-BE49-F238E27FC236}">
                <a16:creationId xmlns:a16="http://schemas.microsoft.com/office/drawing/2014/main" id="{D85BED76-EF8A-3369-FA46-11513F2D223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455524" y="3034028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5" name="Text Placeholder 52">
            <a:extLst>
              <a:ext uri="{FF2B5EF4-FFF2-40B4-BE49-F238E27FC236}">
                <a16:creationId xmlns:a16="http://schemas.microsoft.com/office/drawing/2014/main" id="{3A752FC9-DE9C-9701-E24E-6F1AC075B16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769864" y="3035808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0" name="Text Placeholder 52">
            <a:extLst>
              <a:ext uri="{FF2B5EF4-FFF2-40B4-BE49-F238E27FC236}">
                <a16:creationId xmlns:a16="http://schemas.microsoft.com/office/drawing/2014/main" id="{5CA64FAC-BAC1-519A-1252-ED8A726B631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769864" y="3359250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0" name="Picture Placeholder 46">
            <a:extLst>
              <a:ext uri="{FF2B5EF4-FFF2-40B4-BE49-F238E27FC236}">
                <a16:creationId xmlns:a16="http://schemas.microsoft.com/office/drawing/2014/main" id="{5FF1804E-BBAF-5060-07A3-705BCCF0D7C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455524" y="4382716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6" name="Text Placeholder 52">
            <a:extLst>
              <a:ext uri="{FF2B5EF4-FFF2-40B4-BE49-F238E27FC236}">
                <a16:creationId xmlns:a16="http://schemas.microsoft.com/office/drawing/2014/main" id="{D03AC44E-421F-94EE-DC26-D4F6FB1D544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769864" y="4325112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1" name="Text Placeholder 52">
            <a:extLst>
              <a:ext uri="{FF2B5EF4-FFF2-40B4-BE49-F238E27FC236}">
                <a16:creationId xmlns:a16="http://schemas.microsoft.com/office/drawing/2014/main" id="{4806989D-2A9A-5590-1EF7-9BF0E1F4C43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769864" y="4648554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1" name="Picture Placeholder 46">
            <a:extLst>
              <a:ext uri="{FF2B5EF4-FFF2-40B4-BE49-F238E27FC236}">
                <a16:creationId xmlns:a16="http://schemas.microsoft.com/office/drawing/2014/main" id="{C28AAD1A-4269-0A5C-7418-7DFC69060C9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455524" y="5675320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7" name="Text Placeholder 52">
            <a:extLst>
              <a:ext uri="{FF2B5EF4-FFF2-40B4-BE49-F238E27FC236}">
                <a16:creationId xmlns:a16="http://schemas.microsoft.com/office/drawing/2014/main" id="{650C0EB3-5783-DC1F-09A3-02DFAA31642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769864" y="5614416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2" name="Text Placeholder 52">
            <a:extLst>
              <a:ext uri="{FF2B5EF4-FFF2-40B4-BE49-F238E27FC236}">
                <a16:creationId xmlns:a16="http://schemas.microsoft.com/office/drawing/2014/main" id="{94850C9F-BD14-9481-E7F6-526639251EB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769864" y="5937858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749419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pct10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294A45C-8F79-9A61-77E8-09BC4E628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9952" y="512064"/>
            <a:ext cx="9912096" cy="101498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46656E-6C21-DB29-00F0-0CC844DE37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7742D6-DB37-81C8-6BDD-5C9150A7DF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629145" y="6400904"/>
            <a:ext cx="640080" cy="246888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ctr">
              <a:defRPr sz="1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94DB44-E775-B332-D1F0-40DB3A5FA3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364480" y="6400904"/>
            <a:ext cx="1463040" cy="246888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ctr">
              <a:defRPr sz="1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9C1C4E-47DA-0CDC-75C8-42E9F1EBDE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400904"/>
            <a:ext cx="365760" cy="246888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ctr">
              <a:defRPr sz="1000">
                <a:solidFill>
                  <a:schemeClr val="tx1"/>
                </a:solidFill>
                <a:latin typeface="+mj-lt"/>
              </a:defRPr>
            </a:lvl1pPr>
          </a:lstStyle>
          <a:p>
            <a:fld id="{8D0AFDD5-844D-364D-8AEC-50CF4D36D55D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DE05079-2B34-E435-A882-A172DE176AE1}"/>
              </a:ext>
            </a:extLst>
          </p:cNvPr>
          <p:cNvCxnSpPr>
            <a:cxnSpLocks/>
          </p:cNvCxnSpPr>
          <p:nvPr userDrawn="1"/>
        </p:nvCxnSpPr>
        <p:spPr>
          <a:xfrm>
            <a:off x="0" y="6535885"/>
            <a:ext cx="838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8440547-EE65-F9CE-1D02-2D326735F06D}"/>
              </a:ext>
            </a:extLst>
          </p:cNvPr>
          <p:cNvCxnSpPr>
            <a:cxnSpLocks/>
          </p:cNvCxnSpPr>
          <p:nvPr userDrawn="1"/>
        </p:nvCxnSpPr>
        <p:spPr>
          <a:xfrm>
            <a:off x="1205025" y="6535885"/>
            <a:ext cx="416052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DB9DC65-7A98-9009-CD43-4A4B57960D46}"/>
              </a:ext>
            </a:extLst>
          </p:cNvPr>
          <p:cNvCxnSpPr>
            <a:cxnSpLocks/>
          </p:cNvCxnSpPr>
          <p:nvPr userDrawn="1"/>
        </p:nvCxnSpPr>
        <p:spPr>
          <a:xfrm>
            <a:off x="6802120" y="6528812"/>
            <a:ext cx="384048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4653D1C-9830-A9D3-084A-35BD971D10F5}"/>
              </a:ext>
            </a:extLst>
          </p:cNvPr>
          <p:cNvCxnSpPr>
            <a:cxnSpLocks/>
          </p:cNvCxnSpPr>
          <p:nvPr userDrawn="1"/>
        </p:nvCxnSpPr>
        <p:spPr>
          <a:xfrm>
            <a:off x="11276341" y="6528816"/>
            <a:ext cx="9144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42528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9" r:id="rId2"/>
    <p:sldLayoutId id="2147483660" r:id="rId3"/>
    <p:sldLayoutId id="2147483651" r:id="rId4"/>
    <p:sldLayoutId id="2147483658" r:id="rId5"/>
    <p:sldLayoutId id="2147483661" r:id="rId6"/>
    <p:sldLayoutId id="2147483663" r:id="rId7"/>
    <p:sldLayoutId id="2147483664" r:id="rId8"/>
    <p:sldLayoutId id="2147483668" r:id="rId9"/>
    <p:sldLayoutId id="2147483662" r:id="rId10"/>
    <p:sldLayoutId id="2147483653" r:id="rId11"/>
    <p:sldLayoutId id="2147483669" r:id="rId12"/>
    <p:sldLayoutId id="2147483665" r:id="rId13"/>
    <p:sldLayoutId id="2147483666" r:id="rId14"/>
    <p:sldLayoutId id="2147483667" r:id="rId15"/>
    <p:sldLayoutId id="2147483654" r:id="rId16"/>
    <p:sldLayoutId id="2147483655" r:id="rId17"/>
  </p:sldLayoutIdLst>
  <p:hf hdr="0"/>
  <p:txStyles>
    <p:titleStyle>
      <a:lvl1pPr algn="ctr" defTabSz="914400" rtl="0" eaLnBrk="1" latinLnBrk="0" hangingPunct="1">
        <a:lnSpc>
          <a:spcPct val="100000"/>
        </a:lnSpc>
        <a:spcBef>
          <a:spcPct val="0"/>
        </a:spcBef>
        <a:buNone/>
        <a:defRPr sz="6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.png"/><Relationship Id="rId4" Type="http://schemas.openxmlformats.org/officeDocument/2006/relationships/image" Target="../media/image22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2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image" Target="../media/image2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7" Type="http://schemas.openxmlformats.org/officeDocument/2006/relationships/image" Target="../media/image2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7" Type="http://schemas.openxmlformats.org/officeDocument/2006/relationships/image" Target="../media/image2.png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jpeg"/><Relationship Id="rId12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jpeg"/><Relationship Id="rId10" Type="http://schemas.openxmlformats.org/officeDocument/2006/relationships/image" Target="../media/image11.png"/><Relationship Id="rId4" Type="http://schemas.openxmlformats.org/officeDocument/2006/relationships/image" Target="../media/image5.svg"/><Relationship Id="rId9" Type="http://schemas.openxmlformats.org/officeDocument/2006/relationships/image" Target="../media/image10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7" Type="http://schemas.openxmlformats.org/officeDocument/2006/relationships/image" Target="../media/image2.png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7" Type="http://schemas.openxmlformats.org/officeDocument/2006/relationships/image" Target="../media/image2.pn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40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svg"/><Relationship Id="rId7" Type="http://schemas.openxmlformats.org/officeDocument/2006/relationships/image" Target="../media/image40.svg"/><Relationship Id="rId12" Type="http://schemas.openxmlformats.org/officeDocument/2006/relationships/image" Target="../media/image2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9.png"/><Relationship Id="rId11" Type="http://schemas.openxmlformats.org/officeDocument/2006/relationships/image" Target="../media/image44.svg"/><Relationship Id="rId5" Type="http://schemas.openxmlformats.org/officeDocument/2006/relationships/image" Target="../media/image38.sv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sv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9.svg"/><Relationship Id="rId5" Type="http://schemas.openxmlformats.org/officeDocument/2006/relationships/image" Target="../media/image48.png"/><Relationship Id="rId10" Type="http://schemas.openxmlformats.org/officeDocument/2006/relationships/image" Target="../media/image2.png"/><Relationship Id="rId4" Type="http://schemas.openxmlformats.org/officeDocument/2006/relationships/image" Target="../media/image47.svg"/><Relationship Id="rId9" Type="http://schemas.openxmlformats.org/officeDocument/2006/relationships/image" Target="../media/image52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14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2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75">
          <a:fgClr>
            <a:schemeClr val="accent2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>
            <a:extLst>
              <a:ext uri="{FF2B5EF4-FFF2-40B4-BE49-F238E27FC236}">
                <a16:creationId xmlns:a16="http://schemas.microsoft.com/office/drawing/2014/main" id="{A4F37AB6-4681-D744-2F89-2949D08676D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FINAL PROJECT</a:t>
            </a:r>
          </a:p>
        </p:txBody>
      </p:sp>
      <p:sp>
        <p:nvSpPr>
          <p:cNvPr id="26" name="Subtitle 25">
            <a:extLst>
              <a:ext uri="{FF2B5EF4-FFF2-40B4-BE49-F238E27FC236}">
                <a16:creationId xmlns:a16="http://schemas.microsoft.com/office/drawing/2014/main" id="{06930851-3EE7-5B25-F590-CCB7467A209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Marketing Campaign</a:t>
            </a:r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4A8F99B0-0CCA-7C02-D7DA-F6FDE804BB0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11099" r="11099"/>
          <a:stretch>
            <a:fillRect/>
          </a:stretch>
        </p:blipFill>
        <p:spPr/>
      </p:pic>
      <p:pic>
        <p:nvPicPr>
          <p:cNvPr id="2" name="Google Shape;80;p3" descr="A picture containing drawing&#10;&#10;Description automatically generated">
            <a:extLst>
              <a:ext uri="{FF2B5EF4-FFF2-40B4-BE49-F238E27FC236}">
                <a16:creationId xmlns:a16="http://schemas.microsoft.com/office/drawing/2014/main" id="{B6F6D004-2004-457C-D81F-90263F9484B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63470" y="-1"/>
            <a:ext cx="1268910" cy="52764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3AC3F4F-E0DD-4677-6D74-EDABEB3EA43B}"/>
              </a:ext>
            </a:extLst>
          </p:cNvPr>
          <p:cNvSpPr/>
          <p:nvPr/>
        </p:nvSpPr>
        <p:spPr>
          <a:xfrm>
            <a:off x="1385596" y="5114090"/>
            <a:ext cx="1867682" cy="2814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Data Science Batch 38</a:t>
            </a:r>
            <a:endParaRPr lang="en-ID" sz="1400" b="1" dirty="0">
              <a:solidFill>
                <a:schemeClr val="tx1"/>
              </a:solidFill>
            </a:endParaRPr>
          </a:p>
        </p:txBody>
      </p:sp>
      <p:pic>
        <p:nvPicPr>
          <p:cNvPr id="4" name="Google Shape;80;p3" descr="A picture containing drawing&#10;&#10;Description automatically generated">
            <a:extLst>
              <a:ext uri="{FF2B5EF4-FFF2-40B4-BE49-F238E27FC236}">
                <a16:creationId xmlns:a16="http://schemas.microsoft.com/office/drawing/2014/main" id="{D4153D22-C6C2-4C1A-A2D4-63904FF7ABA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63040" y="4424616"/>
            <a:ext cx="2220686" cy="96378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970233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54989D55-9776-BFD2-1CDE-4B44237458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9314" y="907621"/>
            <a:ext cx="11113371" cy="5531543"/>
          </a:xfrm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529764-192A-D526-0167-0E8252D84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9952" y="104301"/>
            <a:ext cx="9912096" cy="852153"/>
          </a:xfrm>
        </p:spPr>
        <p:txBody>
          <a:bodyPr/>
          <a:lstStyle/>
          <a:p>
            <a:r>
              <a:rPr lang="en-US" sz="4800" dirty="0" err="1"/>
              <a:t>Distribusi</a:t>
            </a:r>
            <a:r>
              <a:rPr lang="en-US" sz="4800" dirty="0"/>
              <a:t> Data</a:t>
            </a:r>
            <a:endParaRPr lang="en-ID" sz="4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35EBF8-776F-E6F6-9FA9-330A15B5B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10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B63630-DB93-D950-2EA0-A4CC80472F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Market Insider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64FE2E9A-0E1B-6791-0CB0-B6813D0D66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2024</a:t>
            </a:r>
          </a:p>
        </p:txBody>
      </p:sp>
      <p:pic>
        <p:nvPicPr>
          <p:cNvPr id="32" name="Graphic 31" descr="Add">
            <a:extLst>
              <a:ext uri="{FF2B5EF4-FFF2-40B4-BE49-F238E27FC236}">
                <a16:creationId xmlns:a16="http://schemas.microsoft.com/office/drawing/2014/main" id="{3AD73AAB-F0AE-FF8F-2CAA-0FC13F1F30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05865" y="1104474"/>
            <a:ext cx="216242" cy="216242"/>
          </a:xfrm>
          <a:prstGeom prst="rect">
            <a:avLst/>
          </a:prstGeom>
        </p:spPr>
      </p:pic>
      <p:pic>
        <p:nvPicPr>
          <p:cNvPr id="33" name="Graphic 32" descr="Add">
            <a:extLst>
              <a:ext uri="{FF2B5EF4-FFF2-40B4-BE49-F238E27FC236}">
                <a16:creationId xmlns:a16="http://schemas.microsoft.com/office/drawing/2014/main" id="{E3A823C6-560F-9445-D35F-697976D269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05865" y="2171306"/>
            <a:ext cx="216242" cy="216242"/>
          </a:xfrm>
          <a:prstGeom prst="rect">
            <a:avLst/>
          </a:prstGeom>
        </p:spPr>
      </p:pic>
      <p:pic>
        <p:nvPicPr>
          <p:cNvPr id="34" name="Graphic 33" descr="Add">
            <a:extLst>
              <a:ext uri="{FF2B5EF4-FFF2-40B4-BE49-F238E27FC236}">
                <a16:creationId xmlns:a16="http://schemas.microsoft.com/office/drawing/2014/main" id="{804B08B6-CA63-76A4-48FA-0F4C58B836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97130" y="2171306"/>
            <a:ext cx="216242" cy="216242"/>
          </a:xfrm>
          <a:prstGeom prst="rect">
            <a:avLst/>
          </a:prstGeom>
        </p:spPr>
      </p:pic>
      <p:pic>
        <p:nvPicPr>
          <p:cNvPr id="35" name="Graphic 34" descr="Add">
            <a:extLst>
              <a:ext uri="{FF2B5EF4-FFF2-40B4-BE49-F238E27FC236}">
                <a16:creationId xmlns:a16="http://schemas.microsoft.com/office/drawing/2014/main" id="{5B92723F-DBD3-EC21-4A76-DEBE9C3780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13109" y="2171306"/>
            <a:ext cx="216242" cy="216242"/>
          </a:xfrm>
          <a:prstGeom prst="rect">
            <a:avLst/>
          </a:prstGeom>
        </p:spPr>
      </p:pic>
      <p:pic>
        <p:nvPicPr>
          <p:cNvPr id="36" name="Graphic 35" descr="Add">
            <a:extLst>
              <a:ext uri="{FF2B5EF4-FFF2-40B4-BE49-F238E27FC236}">
                <a16:creationId xmlns:a16="http://schemas.microsoft.com/office/drawing/2014/main" id="{63ACFD37-E369-A7B3-8772-FBA8210BC6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329088" y="2171306"/>
            <a:ext cx="216242" cy="216242"/>
          </a:xfrm>
          <a:prstGeom prst="rect">
            <a:avLst/>
          </a:prstGeom>
        </p:spPr>
      </p:pic>
      <p:pic>
        <p:nvPicPr>
          <p:cNvPr id="37" name="Graphic 36" descr="Add">
            <a:extLst>
              <a:ext uri="{FF2B5EF4-FFF2-40B4-BE49-F238E27FC236}">
                <a16:creationId xmlns:a16="http://schemas.microsoft.com/office/drawing/2014/main" id="{FCEF2F6A-AF50-871C-B667-E1D8DCF03D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89886" y="2171306"/>
            <a:ext cx="216242" cy="216242"/>
          </a:xfrm>
          <a:prstGeom prst="rect">
            <a:avLst/>
          </a:prstGeom>
        </p:spPr>
      </p:pic>
      <p:pic>
        <p:nvPicPr>
          <p:cNvPr id="38" name="Graphic 37" descr="Add">
            <a:extLst>
              <a:ext uri="{FF2B5EF4-FFF2-40B4-BE49-F238E27FC236}">
                <a16:creationId xmlns:a16="http://schemas.microsoft.com/office/drawing/2014/main" id="{33E374A4-8E39-58B2-6CB8-3D389CB13D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05865" y="3247880"/>
            <a:ext cx="216242" cy="216242"/>
          </a:xfrm>
          <a:prstGeom prst="rect">
            <a:avLst/>
          </a:prstGeom>
        </p:spPr>
      </p:pic>
      <p:pic>
        <p:nvPicPr>
          <p:cNvPr id="39" name="Graphic 38" descr="Add">
            <a:extLst>
              <a:ext uri="{FF2B5EF4-FFF2-40B4-BE49-F238E27FC236}">
                <a16:creationId xmlns:a16="http://schemas.microsoft.com/office/drawing/2014/main" id="{B5FC161F-081C-6450-F5F9-C4A7176C3A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97130" y="3247880"/>
            <a:ext cx="216242" cy="216242"/>
          </a:xfrm>
          <a:prstGeom prst="rect">
            <a:avLst/>
          </a:prstGeom>
        </p:spPr>
      </p:pic>
      <p:pic>
        <p:nvPicPr>
          <p:cNvPr id="40" name="Graphic 39" descr="Add">
            <a:extLst>
              <a:ext uri="{FF2B5EF4-FFF2-40B4-BE49-F238E27FC236}">
                <a16:creationId xmlns:a16="http://schemas.microsoft.com/office/drawing/2014/main" id="{C513950A-1A13-6D15-1FF6-EF6231D36C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13109" y="3247880"/>
            <a:ext cx="216242" cy="216242"/>
          </a:xfrm>
          <a:prstGeom prst="rect">
            <a:avLst/>
          </a:prstGeom>
        </p:spPr>
      </p:pic>
      <p:pic>
        <p:nvPicPr>
          <p:cNvPr id="41" name="Graphic 40" descr="Add">
            <a:extLst>
              <a:ext uri="{FF2B5EF4-FFF2-40B4-BE49-F238E27FC236}">
                <a16:creationId xmlns:a16="http://schemas.microsoft.com/office/drawing/2014/main" id="{8EC12E1A-C815-C3B9-988D-5562FFA349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329088" y="3247880"/>
            <a:ext cx="216242" cy="216242"/>
          </a:xfrm>
          <a:prstGeom prst="rect">
            <a:avLst/>
          </a:prstGeom>
        </p:spPr>
      </p:pic>
      <p:pic>
        <p:nvPicPr>
          <p:cNvPr id="42" name="Graphic 41" descr="Add">
            <a:extLst>
              <a:ext uri="{FF2B5EF4-FFF2-40B4-BE49-F238E27FC236}">
                <a16:creationId xmlns:a16="http://schemas.microsoft.com/office/drawing/2014/main" id="{401EC317-5B93-A2D7-1458-DD1F204C5C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89886" y="3247880"/>
            <a:ext cx="216242" cy="216242"/>
          </a:xfrm>
          <a:prstGeom prst="rect">
            <a:avLst/>
          </a:prstGeom>
        </p:spPr>
      </p:pic>
      <p:pic>
        <p:nvPicPr>
          <p:cNvPr id="58" name="Graphic 57" descr="Add">
            <a:extLst>
              <a:ext uri="{FF2B5EF4-FFF2-40B4-BE49-F238E27FC236}">
                <a16:creationId xmlns:a16="http://schemas.microsoft.com/office/drawing/2014/main" id="{9634D15F-60A0-9E52-9015-E171F7A935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05865" y="4348089"/>
            <a:ext cx="216242" cy="216242"/>
          </a:xfrm>
          <a:prstGeom prst="rect">
            <a:avLst/>
          </a:prstGeom>
        </p:spPr>
      </p:pic>
      <p:pic>
        <p:nvPicPr>
          <p:cNvPr id="59" name="Graphic 58" descr="Add">
            <a:extLst>
              <a:ext uri="{FF2B5EF4-FFF2-40B4-BE49-F238E27FC236}">
                <a16:creationId xmlns:a16="http://schemas.microsoft.com/office/drawing/2014/main" id="{1462AFE3-D84D-3A07-6CA6-0916425972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97130" y="4348089"/>
            <a:ext cx="216242" cy="216242"/>
          </a:xfrm>
          <a:prstGeom prst="rect">
            <a:avLst/>
          </a:prstGeom>
        </p:spPr>
      </p:pic>
      <p:pic>
        <p:nvPicPr>
          <p:cNvPr id="60" name="Graphic 59" descr="Add">
            <a:extLst>
              <a:ext uri="{FF2B5EF4-FFF2-40B4-BE49-F238E27FC236}">
                <a16:creationId xmlns:a16="http://schemas.microsoft.com/office/drawing/2014/main" id="{6282216A-25BF-08F1-8729-66C0CB3151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13109" y="4348089"/>
            <a:ext cx="216242" cy="216242"/>
          </a:xfrm>
          <a:prstGeom prst="rect">
            <a:avLst/>
          </a:prstGeom>
        </p:spPr>
      </p:pic>
      <p:pic>
        <p:nvPicPr>
          <p:cNvPr id="61" name="Graphic 60" descr="Add">
            <a:extLst>
              <a:ext uri="{FF2B5EF4-FFF2-40B4-BE49-F238E27FC236}">
                <a16:creationId xmlns:a16="http://schemas.microsoft.com/office/drawing/2014/main" id="{6F3CB699-F0D2-F98E-7309-BB4691D894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329088" y="4348089"/>
            <a:ext cx="216242" cy="216242"/>
          </a:xfrm>
          <a:prstGeom prst="rect">
            <a:avLst/>
          </a:prstGeom>
        </p:spPr>
      </p:pic>
      <p:pic>
        <p:nvPicPr>
          <p:cNvPr id="62" name="Graphic 61" descr="Add">
            <a:extLst>
              <a:ext uri="{FF2B5EF4-FFF2-40B4-BE49-F238E27FC236}">
                <a16:creationId xmlns:a16="http://schemas.microsoft.com/office/drawing/2014/main" id="{7E0B31B1-300A-1FF7-F6BC-48C94B31C7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89886" y="4348089"/>
            <a:ext cx="216242" cy="216242"/>
          </a:xfrm>
          <a:prstGeom prst="rect">
            <a:avLst/>
          </a:prstGeom>
        </p:spPr>
      </p:pic>
      <p:pic>
        <p:nvPicPr>
          <p:cNvPr id="63" name="Graphic 62" descr="Add">
            <a:extLst>
              <a:ext uri="{FF2B5EF4-FFF2-40B4-BE49-F238E27FC236}">
                <a16:creationId xmlns:a16="http://schemas.microsoft.com/office/drawing/2014/main" id="{07BCEECE-4341-B0F2-C3CD-34A3B2BDE0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05865" y="5435320"/>
            <a:ext cx="216242" cy="216242"/>
          </a:xfrm>
          <a:prstGeom prst="rect">
            <a:avLst/>
          </a:prstGeom>
        </p:spPr>
      </p:pic>
      <p:pic>
        <p:nvPicPr>
          <p:cNvPr id="64" name="Graphic 63" descr="Add">
            <a:extLst>
              <a:ext uri="{FF2B5EF4-FFF2-40B4-BE49-F238E27FC236}">
                <a16:creationId xmlns:a16="http://schemas.microsoft.com/office/drawing/2014/main" id="{9908613F-FDD9-7781-BCE1-0B071EC86C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97130" y="5435320"/>
            <a:ext cx="216242" cy="216242"/>
          </a:xfrm>
          <a:prstGeom prst="rect">
            <a:avLst/>
          </a:prstGeom>
        </p:spPr>
      </p:pic>
      <p:pic>
        <p:nvPicPr>
          <p:cNvPr id="65" name="Graphic 64" descr="Add">
            <a:extLst>
              <a:ext uri="{FF2B5EF4-FFF2-40B4-BE49-F238E27FC236}">
                <a16:creationId xmlns:a16="http://schemas.microsoft.com/office/drawing/2014/main" id="{84044324-644B-F4A2-CAA4-0C8E113043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89886" y="5435320"/>
            <a:ext cx="216242" cy="216242"/>
          </a:xfrm>
          <a:prstGeom prst="rect">
            <a:avLst/>
          </a:prstGeom>
        </p:spPr>
      </p:pic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22F2E2F9-6661-B494-97F7-ED60946887A3}"/>
              </a:ext>
            </a:extLst>
          </p:cNvPr>
          <p:cNvSpPr/>
          <p:nvPr/>
        </p:nvSpPr>
        <p:spPr>
          <a:xfrm>
            <a:off x="8110752" y="5460426"/>
            <a:ext cx="2838433" cy="792458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18 </a:t>
            </a:r>
            <a:r>
              <a:rPr lang="en-US" sz="1600" dirty="0" err="1">
                <a:solidFill>
                  <a:schemeClr val="tx1"/>
                </a:solidFill>
              </a:rPr>
              <a:t>dari</a:t>
            </a:r>
            <a:r>
              <a:rPr lang="en-US" sz="1600" dirty="0">
                <a:solidFill>
                  <a:schemeClr val="tx1"/>
                </a:solidFill>
              </a:rPr>
              <a:t> 23 feature </a:t>
            </a:r>
            <a:r>
              <a:rPr lang="en-US" sz="1600" dirty="0" err="1">
                <a:solidFill>
                  <a:schemeClr val="tx1"/>
                </a:solidFill>
              </a:rPr>
              <a:t>numerik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en-US" sz="2000" b="1" dirty="0" err="1">
                <a:solidFill>
                  <a:srgbClr val="EA5E5D"/>
                </a:solidFill>
              </a:rPr>
              <a:t>terdistribusi</a:t>
            </a:r>
            <a:r>
              <a:rPr lang="en-US" sz="2000" b="1" dirty="0">
                <a:solidFill>
                  <a:srgbClr val="EA5E5D"/>
                </a:solidFill>
              </a:rPr>
              <a:t> </a:t>
            </a:r>
            <a:r>
              <a:rPr lang="en-US" sz="2000" b="1" dirty="0" err="1">
                <a:solidFill>
                  <a:srgbClr val="EA5E5D"/>
                </a:solidFill>
              </a:rPr>
              <a:t>positif</a:t>
            </a:r>
            <a:endParaRPr lang="en-US" sz="1600" b="1" dirty="0">
              <a:solidFill>
                <a:srgbClr val="EA5E5D"/>
              </a:solidFill>
            </a:endParaRPr>
          </a:p>
        </p:txBody>
      </p:sp>
      <p:pic>
        <p:nvPicPr>
          <p:cNvPr id="3" name="Google Shape;80;p3" descr="A picture containing drawing&#10;&#10;Description automatically generated">
            <a:extLst>
              <a:ext uri="{FF2B5EF4-FFF2-40B4-BE49-F238E27FC236}">
                <a16:creationId xmlns:a16="http://schemas.microsoft.com/office/drawing/2014/main" id="{6CF85259-FB3E-90F3-9EFC-5EFAB6CA6B0C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863470" y="-1"/>
            <a:ext cx="1268910" cy="52764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309483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46C7565-4E36-5FE1-20DB-845E0962E5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7106" y="1385553"/>
            <a:ext cx="8128999" cy="4013481"/>
          </a:xfrm>
          <a:prstGeom prst="rect">
            <a:avLst/>
          </a:prstGeom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777D2FD-BAD7-BAA2-BBD3-9D46C76267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9952" y="383684"/>
            <a:ext cx="9912096" cy="1001870"/>
          </a:xfrm>
        </p:spPr>
        <p:txBody>
          <a:bodyPr/>
          <a:lstStyle/>
          <a:p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+mj-ea"/>
                <a:cs typeface="+mj-cs"/>
              </a:rPr>
              <a:t>Univariate Analysis</a:t>
            </a:r>
            <a:endParaRPr lang="en-ID" sz="7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AA1410-3639-D417-450B-A4140A0CED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11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5C4A68-D400-79CA-B0D9-07D528EB67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Market Insider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A323714-A12A-AA4D-8B82-92ACE4420F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2024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B52083E-760E-9C76-61CC-0EEDE3A926BD}"/>
              </a:ext>
            </a:extLst>
          </p:cNvPr>
          <p:cNvSpPr/>
          <p:nvPr/>
        </p:nvSpPr>
        <p:spPr>
          <a:xfrm>
            <a:off x="2505580" y="1674055"/>
            <a:ext cx="2858900" cy="854864"/>
          </a:xfrm>
          <a:prstGeom prst="rect">
            <a:avLst/>
          </a:prstGeom>
          <a:solidFill>
            <a:srgbClr val="EA5E5D">
              <a:alpha val="10000"/>
            </a:srgbClr>
          </a:solidFill>
          <a:ln w="28575">
            <a:solidFill>
              <a:srgbClr val="EA5E5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9FE30ECF-7FDF-ED94-FF14-02D2C5B48C7F}"/>
              </a:ext>
            </a:extLst>
          </p:cNvPr>
          <p:cNvSpPr/>
          <p:nvPr/>
        </p:nvSpPr>
        <p:spPr>
          <a:xfrm>
            <a:off x="1662025" y="5472447"/>
            <a:ext cx="4304834" cy="762514"/>
          </a:xfrm>
          <a:prstGeom prst="roundRect">
            <a:avLst/>
          </a:prstGeom>
          <a:noFill/>
          <a:ln w="25400">
            <a:solidFill>
              <a:srgbClr val="EA5E5D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Semakin Tinggi Tingkat Pendidikan </a:t>
            </a:r>
            <a:r>
              <a:rPr lang="en-US" sz="1400" dirty="0" err="1">
                <a:solidFill>
                  <a:schemeClr val="tx1"/>
                </a:solidFill>
              </a:rPr>
              <a:t>meningkatkan</a:t>
            </a:r>
            <a:r>
              <a:rPr lang="en-US" sz="1400" dirty="0">
                <a:solidFill>
                  <a:schemeClr val="tx1"/>
                </a:solidFill>
              </a:rPr>
              <a:t> % response </a:t>
            </a:r>
            <a:endParaRPr lang="en-ID" sz="1400" dirty="0">
              <a:solidFill>
                <a:schemeClr val="tx1"/>
              </a:solidFill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6961B6BF-B211-219B-37F0-E75A6F4FFCB8}"/>
              </a:ext>
            </a:extLst>
          </p:cNvPr>
          <p:cNvSpPr/>
          <p:nvPr/>
        </p:nvSpPr>
        <p:spPr>
          <a:xfrm>
            <a:off x="6096000" y="5472447"/>
            <a:ext cx="4170783" cy="754243"/>
          </a:xfrm>
          <a:prstGeom prst="roundRect">
            <a:avLst/>
          </a:prstGeom>
          <a:noFill/>
          <a:ln w="25400">
            <a:solidFill>
              <a:srgbClr val="EA5E5D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Single </a:t>
            </a:r>
            <a:r>
              <a:rPr lang="en-US" sz="1400" dirty="0" err="1">
                <a:solidFill>
                  <a:schemeClr val="tx1"/>
                </a:solidFill>
              </a:rPr>
              <a:t>mempunyai</a:t>
            </a:r>
            <a:r>
              <a:rPr lang="en-US" sz="1400" dirty="0">
                <a:solidFill>
                  <a:schemeClr val="tx1"/>
                </a:solidFill>
              </a:rPr>
              <a:t> % response </a:t>
            </a:r>
            <a:r>
              <a:rPr lang="en-US" sz="1400" dirty="0" err="1">
                <a:solidFill>
                  <a:schemeClr val="tx1"/>
                </a:solidFill>
              </a:rPr>
              <a:t>tertinggi</a:t>
            </a:r>
            <a:endParaRPr lang="en-ID" sz="1400" dirty="0">
              <a:solidFill>
                <a:schemeClr val="tx1"/>
              </a:solidFill>
            </a:endParaRPr>
          </a:p>
        </p:txBody>
      </p: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0684320D-0B37-43B5-17D8-3229D70933DE}"/>
              </a:ext>
            </a:extLst>
          </p:cNvPr>
          <p:cNvCxnSpPr>
            <a:cxnSpLocks/>
            <a:stCxn id="3" idx="1"/>
            <a:endCxn id="17" idx="1"/>
          </p:cNvCxnSpPr>
          <p:nvPr/>
        </p:nvCxnSpPr>
        <p:spPr>
          <a:xfrm rot="10800000" flipV="1">
            <a:off x="1662026" y="2101486"/>
            <a:ext cx="843555" cy="3752217"/>
          </a:xfrm>
          <a:prstGeom prst="bentConnector3">
            <a:avLst>
              <a:gd name="adj1" fmla="val 127100"/>
            </a:avLst>
          </a:prstGeom>
          <a:ln w="25400">
            <a:solidFill>
              <a:srgbClr val="EA5E5D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3E505F10-B3B7-E80C-346F-210AFC3C7A5A}"/>
              </a:ext>
            </a:extLst>
          </p:cNvPr>
          <p:cNvSpPr/>
          <p:nvPr/>
        </p:nvSpPr>
        <p:spPr>
          <a:xfrm>
            <a:off x="8612155" y="1668544"/>
            <a:ext cx="779732" cy="934698"/>
          </a:xfrm>
          <a:prstGeom prst="rect">
            <a:avLst/>
          </a:prstGeom>
          <a:solidFill>
            <a:srgbClr val="EA5E5D">
              <a:alpha val="10000"/>
            </a:srgbClr>
          </a:solidFill>
          <a:ln w="28575">
            <a:solidFill>
              <a:srgbClr val="EA5E5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CF7E4C6A-E247-807F-F249-DE2A730CE9AB}"/>
              </a:ext>
            </a:extLst>
          </p:cNvPr>
          <p:cNvCxnSpPr>
            <a:cxnSpLocks/>
            <a:stCxn id="21" idx="3"/>
            <a:endCxn id="18" idx="3"/>
          </p:cNvCxnSpPr>
          <p:nvPr/>
        </p:nvCxnSpPr>
        <p:spPr>
          <a:xfrm>
            <a:off x="9391887" y="2135893"/>
            <a:ext cx="874896" cy="3713676"/>
          </a:xfrm>
          <a:prstGeom prst="bentConnector3">
            <a:avLst>
              <a:gd name="adj1" fmla="val 126129"/>
            </a:avLst>
          </a:prstGeom>
          <a:ln w="25400">
            <a:solidFill>
              <a:srgbClr val="EA5E5D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7" name="Google Shape;80;p3" descr="A picture containing drawing&#10;&#10;Description automatically generated">
            <a:extLst>
              <a:ext uri="{FF2B5EF4-FFF2-40B4-BE49-F238E27FC236}">
                <a16:creationId xmlns:a16="http://schemas.microsoft.com/office/drawing/2014/main" id="{296EC655-345D-E390-C4EC-CAA8B7F8BC8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63470" y="-1"/>
            <a:ext cx="1268910" cy="52764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22720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AD02499B-7BAD-44D9-0205-3433B88A50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9952" y="376895"/>
            <a:ext cx="9912096" cy="1150153"/>
          </a:xfrm>
        </p:spPr>
        <p:txBody>
          <a:bodyPr/>
          <a:lstStyle/>
          <a:p>
            <a:r>
              <a:rPr lang="en-US" sz="4800" dirty="0"/>
              <a:t>Multivariate Analysis</a:t>
            </a:r>
            <a:endParaRPr lang="en-ID" sz="4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A3F3B4-DB11-0FD5-CE7A-C5B7F0DE6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12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5F5AFC-BEB8-E0F5-7A9E-50C5247FE6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Market Insider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EF624ECA-CB34-A5A4-D12B-9DA76F6046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2024</a:t>
            </a:r>
          </a:p>
        </p:txBody>
      </p:sp>
      <p:pic>
        <p:nvPicPr>
          <p:cNvPr id="30" name="Content Placeholder 29">
            <a:extLst>
              <a:ext uri="{FF2B5EF4-FFF2-40B4-BE49-F238E27FC236}">
                <a16:creationId xmlns:a16="http://schemas.microsoft.com/office/drawing/2014/main" id="{4C8F8A4B-6E2A-44D9-A174-4DC0A12AC4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5923" y="1352254"/>
            <a:ext cx="7106454" cy="5048650"/>
          </a:xfrm>
          <a:ln>
            <a:solidFill>
              <a:schemeClr val="tx1"/>
            </a:solidFill>
          </a:ln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E0F41B1C-1E40-5DF1-EFDE-51C45F057C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2040" y="1352254"/>
            <a:ext cx="3614037" cy="298896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5AE4A11C-3B56-DAC9-C924-41EDD8E1A95B}"/>
              </a:ext>
            </a:extLst>
          </p:cNvPr>
          <p:cNvSpPr/>
          <p:nvPr/>
        </p:nvSpPr>
        <p:spPr>
          <a:xfrm>
            <a:off x="7962040" y="4442932"/>
            <a:ext cx="3614037" cy="1561627"/>
          </a:xfrm>
          <a:prstGeom prst="rect">
            <a:avLst/>
          </a:prstGeom>
          <a:solidFill>
            <a:schemeClr val="bg1">
              <a:alpha val="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400" dirty="0">
              <a:solidFill>
                <a:srgbClr val="0070C0"/>
              </a:solidFill>
            </a:endParaRPr>
          </a:p>
          <a:p>
            <a:endParaRPr lang="en-US" sz="1400" dirty="0">
              <a:solidFill>
                <a:srgbClr val="0070C0"/>
              </a:solidFill>
            </a:endParaRPr>
          </a:p>
          <a:p>
            <a:endParaRPr lang="en-US" sz="1400" dirty="0">
              <a:solidFill>
                <a:srgbClr val="0070C0"/>
              </a:solidFill>
            </a:endParaRPr>
          </a:p>
          <a:p>
            <a:r>
              <a:rPr lang="en-US" sz="1400" dirty="0">
                <a:solidFill>
                  <a:srgbClr val="0070C0"/>
                </a:solidFill>
              </a:rPr>
              <a:t>Chanel </a:t>
            </a:r>
            <a:r>
              <a:rPr lang="en-US" sz="1400" dirty="0" err="1">
                <a:solidFill>
                  <a:srgbClr val="0070C0"/>
                </a:solidFill>
              </a:rPr>
              <a:t>pembelian</a:t>
            </a:r>
            <a:r>
              <a:rPr lang="en-US" sz="1400" dirty="0">
                <a:solidFill>
                  <a:srgbClr val="0070C0"/>
                </a:solidFill>
              </a:rPr>
              <a:t>, </a:t>
            </a:r>
            <a:r>
              <a:rPr lang="en-US" sz="1400" dirty="0" err="1">
                <a:solidFill>
                  <a:srgbClr val="0070C0"/>
                </a:solidFill>
              </a:rPr>
              <a:t>produk</a:t>
            </a:r>
            <a:r>
              <a:rPr lang="en-US" sz="1400" dirty="0">
                <a:solidFill>
                  <a:srgbClr val="0070C0"/>
                </a:solidFill>
              </a:rPr>
              <a:t>, dan campaign</a:t>
            </a:r>
            <a:r>
              <a:rPr lang="en-US" sz="1400" dirty="0">
                <a:solidFill>
                  <a:sysClr val="windowText" lastClr="000000"/>
                </a:solidFill>
              </a:rPr>
              <a:t> mempunyai </a:t>
            </a:r>
            <a:r>
              <a:rPr lang="en-US" sz="1400" b="1" dirty="0" err="1">
                <a:solidFill>
                  <a:srgbClr val="0070C0"/>
                </a:solidFill>
              </a:rPr>
              <a:t>korelasi</a:t>
            </a:r>
            <a:r>
              <a:rPr lang="en-US" sz="1400" b="1" dirty="0">
                <a:solidFill>
                  <a:srgbClr val="0070C0"/>
                </a:solidFill>
              </a:rPr>
              <a:t> </a:t>
            </a:r>
            <a:r>
              <a:rPr lang="en-US" sz="1400" b="1" dirty="0" err="1">
                <a:solidFill>
                  <a:srgbClr val="0070C0"/>
                </a:solidFill>
              </a:rPr>
              <a:t>positif</a:t>
            </a:r>
            <a:r>
              <a:rPr lang="en-US" sz="1400" dirty="0">
                <a:solidFill>
                  <a:sysClr val="windowText" lastClr="000000"/>
                </a:solidFill>
              </a:rPr>
              <a:t>, </a:t>
            </a:r>
            <a:r>
              <a:rPr lang="en-US" sz="1400" dirty="0" err="1">
                <a:solidFill>
                  <a:sysClr val="windowText" lastClr="000000"/>
                </a:solidFill>
              </a:rPr>
              <a:t>sedangkan</a:t>
            </a:r>
            <a:r>
              <a:rPr lang="en-US" sz="1400" dirty="0">
                <a:solidFill>
                  <a:sysClr val="windowText" lastClr="000000"/>
                </a:solidFill>
              </a:rPr>
              <a:t> </a:t>
            </a:r>
            <a:r>
              <a:rPr lang="en-US" sz="1400" dirty="0">
                <a:solidFill>
                  <a:srgbClr val="C00000"/>
                </a:solidFill>
              </a:rPr>
              <a:t>recency dan </a:t>
            </a:r>
            <a:r>
              <a:rPr lang="en-US" sz="1400" dirty="0" err="1">
                <a:solidFill>
                  <a:srgbClr val="C00000"/>
                </a:solidFill>
              </a:rPr>
              <a:t>kepemilikan</a:t>
            </a:r>
            <a:r>
              <a:rPr lang="en-US" sz="1400" dirty="0">
                <a:solidFill>
                  <a:srgbClr val="C00000"/>
                </a:solidFill>
              </a:rPr>
              <a:t> </a:t>
            </a:r>
            <a:r>
              <a:rPr lang="en-US" sz="1400" dirty="0" err="1">
                <a:solidFill>
                  <a:srgbClr val="C00000"/>
                </a:solidFill>
              </a:rPr>
              <a:t>anak</a:t>
            </a:r>
            <a:r>
              <a:rPr lang="en-US" sz="1400" dirty="0">
                <a:solidFill>
                  <a:srgbClr val="C00000"/>
                </a:solidFill>
              </a:rPr>
              <a:t> </a:t>
            </a:r>
            <a:r>
              <a:rPr lang="en-US" sz="1400" dirty="0">
                <a:solidFill>
                  <a:sysClr val="windowText" lastClr="000000"/>
                </a:solidFill>
              </a:rPr>
              <a:t>mempunyai </a:t>
            </a:r>
            <a:r>
              <a:rPr lang="en-US" sz="1400" b="1" dirty="0" err="1">
                <a:solidFill>
                  <a:srgbClr val="C00000"/>
                </a:solidFill>
              </a:rPr>
              <a:t>korelasi</a:t>
            </a:r>
            <a:r>
              <a:rPr lang="en-US" sz="1400" b="1" dirty="0">
                <a:solidFill>
                  <a:srgbClr val="C00000"/>
                </a:solidFill>
              </a:rPr>
              <a:t> </a:t>
            </a:r>
            <a:r>
              <a:rPr lang="en-US" sz="1400" b="1" dirty="0" err="1">
                <a:solidFill>
                  <a:srgbClr val="C00000"/>
                </a:solidFill>
              </a:rPr>
              <a:t>negatif</a:t>
            </a:r>
            <a:endParaRPr lang="en-US" sz="1400" b="1" dirty="0">
              <a:solidFill>
                <a:srgbClr val="C00000"/>
              </a:solidFill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7283CFCB-8261-3195-4162-309DC12BB3FA}"/>
              </a:ext>
            </a:extLst>
          </p:cNvPr>
          <p:cNvSpPr/>
          <p:nvPr/>
        </p:nvSpPr>
        <p:spPr>
          <a:xfrm>
            <a:off x="8089641" y="4534678"/>
            <a:ext cx="3331028" cy="494522"/>
          </a:xfrm>
          <a:prstGeom prst="round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Skor </a:t>
            </a:r>
            <a:r>
              <a:rPr lang="en-US" sz="1600" b="1" dirty="0" err="1">
                <a:solidFill>
                  <a:schemeClr val="tx1"/>
                </a:solidFill>
              </a:rPr>
              <a:t>Korelasi</a:t>
            </a:r>
            <a:r>
              <a:rPr lang="en-US" sz="1600" b="1" dirty="0">
                <a:solidFill>
                  <a:schemeClr val="tx1"/>
                </a:solidFill>
              </a:rPr>
              <a:t> Feature </a:t>
            </a:r>
            <a:endParaRPr lang="en-ID" sz="1600" b="1" dirty="0">
              <a:solidFill>
                <a:schemeClr val="tx1"/>
              </a:solidFill>
            </a:endParaRPr>
          </a:p>
        </p:txBody>
      </p:sp>
      <p:pic>
        <p:nvPicPr>
          <p:cNvPr id="3" name="Google Shape;80;p3" descr="A picture containing drawing&#10;&#10;Description automatically generated">
            <a:extLst>
              <a:ext uri="{FF2B5EF4-FFF2-40B4-BE49-F238E27FC236}">
                <a16:creationId xmlns:a16="http://schemas.microsoft.com/office/drawing/2014/main" id="{493B8AE3-BC20-27FA-61FB-5F7D1D9CC103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863470" y="-1"/>
            <a:ext cx="1268910" cy="52764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757466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A57A3D-1568-0CE6-67BB-6C1D1C835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9952" y="485321"/>
            <a:ext cx="9912096" cy="935008"/>
          </a:xfrm>
        </p:spPr>
        <p:txBody>
          <a:bodyPr/>
          <a:lstStyle/>
          <a:p>
            <a:r>
              <a:rPr lang="en-US" sz="4800" dirty="0"/>
              <a:t>Business Insight</a:t>
            </a:r>
            <a:endParaRPr lang="en-ID" sz="4800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BFBC704-4FAC-D7FF-87E7-3F2C7E4E24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54033"/>
          <a:stretch/>
        </p:blipFill>
        <p:spPr>
          <a:xfrm>
            <a:off x="340941" y="1662233"/>
            <a:ext cx="6281928" cy="2858631"/>
          </a:xfrm>
          <a:ln>
            <a:solidFill>
              <a:schemeClr val="tx1"/>
            </a:solidFill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756389-4E5F-5323-DC54-D913E8D4F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13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0A734C-53E8-45BC-BFF7-D8CE40372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Market Insider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0C6FB6A2-A3C6-120A-AF2E-8C329FACD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2024</a:t>
            </a:r>
          </a:p>
        </p:txBody>
      </p:sp>
      <p:pic>
        <p:nvPicPr>
          <p:cNvPr id="9" name="Content Placeholder 7">
            <a:extLst>
              <a:ext uri="{FF2B5EF4-FFF2-40B4-BE49-F238E27FC236}">
                <a16:creationId xmlns:a16="http://schemas.microsoft.com/office/drawing/2014/main" id="{94BE6AC5-D454-DE89-5DF8-B83EBDD7AA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4405"/>
          <a:stretch/>
        </p:blipFill>
        <p:spPr>
          <a:xfrm>
            <a:off x="6647688" y="1657087"/>
            <a:ext cx="5203371" cy="286377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AE40E11-0F06-1007-2B59-843E708C0A78}"/>
              </a:ext>
            </a:extLst>
          </p:cNvPr>
          <p:cNvSpPr/>
          <p:nvPr/>
        </p:nvSpPr>
        <p:spPr>
          <a:xfrm>
            <a:off x="838200" y="4953863"/>
            <a:ext cx="1963720" cy="483808"/>
          </a:xfrm>
          <a:prstGeom prst="rect">
            <a:avLst/>
          </a:prstGeom>
          <a:solidFill>
            <a:srgbClr val="0070C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ysClr val="windowText" lastClr="000000"/>
                </a:solidFill>
              </a:rPr>
              <a:t>Dari Campaign (Cmp1-5)</a:t>
            </a:r>
            <a:endParaRPr lang="en-ID" sz="1400" dirty="0">
              <a:solidFill>
                <a:sysClr val="windowText" lastClr="000000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DD4DDEE-E614-5E63-17D5-556CE4DCC15B}"/>
              </a:ext>
            </a:extLst>
          </p:cNvPr>
          <p:cNvSpPr/>
          <p:nvPr/>
        </p:nvSpPr>
        <p:spPr>
          <a:xfrm>
            <a:off x="4382620" y="4953864"/>
            <a:ext cx="1963720" cy="483808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ysClr val="windowText" lastClr="000000"/>
                </a:solidFill>
              </a:rPr>
              <a:t>Tanpa</a:t>
            </a:r>
            <a:r>
              <a:rPr lang="en-US" sz="1400" dirty="0">
                <a:solidFill>
                  <a:sysClr val="windowText" lastClr="000000"/>
                </a:solidFill>
              </a:rPr>
              <a:t> Campaign (Cmp1-5)</a:t>
            </a:r>
            <a:endParaRPr lang="en-ID" sz="1400" dirty="0">
              <a:solidFill>
                <a:sysClr val="windowText" lastClr="000000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E847C46-8709-C09D-18A5-FA5AF1E76AEB}"/>
              </a:ext>
            </a:extLst>
          </p:cNvPr>
          <p:cNvSpPr/>
          <p:nvPr/>
        </p:nvSpPr>
        <p:spPr>
          <a:xfrm>
            <a:off x="2556588" y="2071396"/>
            <a:ext cx="2127380" cy="23326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796DD174-31FE-6574-CF8A-DDE5AC594734}"/>
              </a:ext>
            </a:extLst>
          </p:cNvPr>
          <p:cNvCxnSpPr>
            <a:cxnSpLocks/>
            <a:stCxn id="10" idx="0"/>
            <a:endCxn id="12" idx="1"/>
          </p:cNvCxnSpPr>
          <p:nvPr/>
        </p:nvCxnSpPr>
        <p:spPr>
          <a:xfrm rot="5400000" flipH="1" flipV="1">
            <a:off x="1330254" y="3727529"/>
            <a:ext cx="1716140" cy="736528"/>
          </a:xfrm>
          <a:prstGeom prst="bentConnector2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A7570B87-AD50-E557-76D4-36F8F94FD315}"/>
              </a:ext>
            </a:extLst>
          </p:cNvPr>
          <p:cNvCxnSpPr>
            <a:cxnSpLocks/>
            <a:stCxn id="11" idx="0"/>
            <a:endCxn id="12" idx="3"/>
          </p:cNvCxnSpPr>
          <p:nvPr/>
        </p:nvCxnSpPr>
        <p:spPr>
          <a:xfrm rot="16200000" flipV="1">
            <a:off x="4166154" y="3755538"/>
            <a:ext cx="1716141" cy="680512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E35FA765-35EF-8F49-76FA-612C154DA2FD}"/>
              </a:ext>
            </a:extLst>
          </p:cNvPr>
          <p:cNvSpPr/>
          <p:nvPr/>
        </p:nvSpPr>
        <p:spPr>
          <a:xfrm>
            <a:off x="6647689" y="4594321"/>
            <a:ext cx="5203370" cy="889775"/>
          </a:xfrm>
          <a:prstGeom prst="rect">
            <a:avLst/>
          </a:prstGeom>
          <a:solidFill>
            <a:srgbClr val="0070C0">
              <a:alpha val="5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Insight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chemeClr val="tx1"/>
                </a:solidFill>
              </a:rPr>
              <a:t>Semakin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banyak</a:t>
            </a:r>
            <a:r>
              <a:rPr lang="en-US" sz="1400" dirty="0">
                <a:solidFill>
                  <a:schemeClr val="tx1"/>
                </a:solidFill>
              </a:rPr>
              <a:t> campaign, </a:t>
            </a:r>
            <a:r>
              <a:rPr lang="en-US" sz="1400" dirty="0" err="1">
                <a:solidFill>
                  <a:schemeClr val="tx1"/>
                </a:solidFill>
              </a:rPr>
              <a:t>semakin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tinggi</a:t>
            </a:r>
            <a:r>
              <a:rPr lang="en-US" sz="1400" dirty="0">
                <a:solidFill>
                  <a:schemeClr val="tx1"/>
                </a:solidFill>
              </a:rPr>
              <a:t> response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Campaign ke-2 </a:t>
            </a:r>
            <a:r>
              <a:rPr lang="en-US" sz="1400" dirty="0" err="1">
                <a:solidFill>
                  <a:schemeClr val="tx1"/>
                </a:solidFill>
              </a:rPr>
              <a:t>adalah</a:t>
            </a:r>
            <a:r>
              <a:rPr lang="en-US" sz="1400" dirty="0">
                <a:solidFill>
                  <a:schemeClr val="tx1"/>
                </a:solidFill>
              </a:rPr>
              <a:t> yang </a:t>
            </a:r>
            <a:r>
              <a:rPr lang="en-US" sz="1400" dirty="0" err="1">
                <a:solidFill>
                  <a:schemeClr val="tx1"/>
                </a:solidFill>
              </a:rPr>
              <a:t>terbaik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7889B19-C91B-2D62-53C9-50EB38C3C606}"/>
              </a:ext>
            </a:extLst>
          </p:cNvPr>
          <p:cNvSpPr/>
          <p:nvPr/>
        </p:nvSpPr>
        <p:spPr>
          <a:xfrm>
            <a:off x="6647688" y="5482905"/>
            <a:ext cx="5203371" cy="889775"/>
          </a:xfrm>
          <a:prstGeom prst="rect">
            <a:avLst/>
          </a:prstGeom>
          <a:solidFill>
            <a:srgbClr val="00B050">
              <a:alpha val="5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err="1">
                <a:solidFill>
                  <a:schemeClr val="tx1"/>
                </a:solidFill>
              </a:rPr>
              <a:t>Rekomendasi</a:t>
            </a:r>
            <a:endParaRPr lang="en-US" sz="1400" b="1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chemeClr val="tx1"/>
                </a:solidFill>
              </a:rPr>
              <a:t>Perbanyak</a:t>
            </a:r>
            <a:r>
              <a:rPr lang="en-US" sz="1400" dirty="0">
                <a:solidFill>
                  <a:schemeClr val="tx1"/>
                </a:solidFill>
              </a:rPr>
              <a:t> campaign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chemeClr val="tx1"/>
                </a:solidFill>
              </a:rPr>
              <a:t>Gunakan</a:t>
            </a:r>
            <a:r>
              <a:rPr lang="en-US" sz="1400" dirty="0">
                <a:solidFill>
                  <a:schemeClr val="tx1"/>
                </a:solidFill>
              </a:rPr>
              <a:t> strategi pada Campaign ke-2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chemeClr val="tx1"/>
                </a:solidFill>
              </a:rPr>
              <a:t>Targetkan</a:t>
            </a:r>
            <a:r>
              <a:rPr lang="en-US" sz="1400" dirty="0">
                <a:solidFill>
                  <a:schemeClr val="tx1"/>
                </a:solidFill>
              </a:rPr>
              <a:t> Customer yang </a:t>
            </a:r>
            <a:r>
              <a:rPr lang="en-US" sz="1400" dirty="0" err="1">
                <a:solidFill>
                  <a:schemeClr val="tx1"/>
                </a:solidFill>
              </a:rPr>
              <a:t>belum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menerima</a:t>
            </a:r>
            <a:r>
              <a:rPr lang="en-US" sz="1400" dirty="0">
                <a:solidFill>
                  <a:schemeClr val="tx1"/>
                </a:solidFill>
              </a:rPr>
              <a:t> campaign </a:t>
            </a:r>
            <a:r>
              <a:rPr lang="en-US" sz="1400" dirty="0" err="1">
                <a:solidFill>
                  <a:schemeClr val="tx1"/>
                </a:solidFill>
              </a:rPr>
              <a:t>sama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sekali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</a:p>
        </p:txBody>
      </p:sp>
      <p:pic>
        <p:nvPicPr>
          <p:cNvPr id="3" name="Google Shape;80;p3" descr="A picture containing drawing&#10;&#10;Description automatically generated">
            <a:extLst>
              <a:ext uri="{FF2B5EF4-FFF2-40B4-BE49-F238E27FC236}">
                <a16:creationId xmlns:a16="http://schemas.microsoft.com/office/drawing/2014/main" id="{9670495C-3324-C3E7-F5B0-E8665993F0C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63470" y="-1"/>
            <a:ext cx="1268910" cy="52764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104995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7D2FD-BAD7-BAA2-BBD3-9D46C76267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9952" y="279918"/>
            <a:ext cx="9912096" cy="1026368"/>
          </a:xfrm>
        </p:spPr>
        <p:txBody>
          <a:bodyPr/>
          <a:lstStyle/>
          <a:p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+mj-ea"/>
                <a:cs typeface="+mj-cs"/>
              </a:rPr>
              <a:t>Business Insight</a:t>
            </a:r>
            <a:endParaRPr lang="en-ID" sz="4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AA1410-3639-D417-450B-A4140A0CED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14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5C4A68-D400-79CA-B0D9-07D528EB67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Market Insider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A323714-A12A-AA4D-8B82-92ACE4420F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2024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381B5ED-600B-0BD9-3130-F507AA5A025B}"/>
              </a:ext>
            </a:extLst>
          </p:cNvPr>
          <p:cNvSpPr/>
          <p:nvPr/>
        </p:nvSpPr>
        <p:spPr>
          <a:xfrm>
            <a:off x="9410699" y="1238250"/>
            <a:ext cx="2647951" cy="1476958"/>
          </a:xfrm>
          <a:prstGeom prst="rect">
            <a:avLst/>
          </a:prstGeom>
          <a:solidFill>
            <a:srgbClr val="0070C0">
              <a:alpha val="5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 err="1">
                <a:solidFill>
                  <a:sysClr val="windowText" lastClr="000000"/>
                </a:solidFill>
              </a:rPr>
              <a:t>Kelompok</a:t>
            </a:r>
            <a:r>
              <a:rPr lang="en-US" sz="1400" b="1" dirty="0">
                <a:solidFill>
                  <a:sysClr val="windowText" lastClr="000000"/>
                </a:solidFill>
              </a:rPr>
              <a:t> Customer Response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ysClr val="windowText" lastClr="000000"/>
                </a:solidFill>
              </a:rPr>
              <a:t>Income </a:t>
            </a:r>
            <a:r>
              <a:rPr lang="en-US" sz="1400" dirty="0" err="1">
                <a:solidFill>
                  <a:sysClr val="windowText" lastClr="000000"/>
                </a:solidFill>
              </a:rPr>
              <a:t>tinggi</a:t>
            </a:r>
            <a:r>
              <a:rPr lang="en-US" sz="1400" dirty="0">
                <a:solidFill>
                  <a:sysClr val="windowText" lastClr="000000"/>
                </a:solidFill>
              </a:rPr>
              <a:t> (±60000)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ysClr val="windowText" lastClr="000000"/>
                </a:solidFill>
              </a:rPr>
              <a:t>Recency </a:t>
            </a:r>
            <a:r>
              <a:rPr lang="en-US" sz="1400" dirty="0" err="1">
                <a:solidFill>
                  <a:sysClr val="windowText" lastClr="000000"/>
                </a:solidFill>
              </a:rPr>
              <a:t>rendah</a:t>
            </a:r>
            <a:r>
              <a:rPr lang="en-US" sz="1400" dirty="0">
                <a:solidFill>
                  <a:sysClr val="windowText" lastClr="000000"/>
                </a:solidFill>
              </a:rPr>
              <a:t> (±30 </a:t>
            </a:r>
            <a:r>
              <a:rPr lang="en-US" sz="1400" dirty="0" err="1">
                <a:solidFill>
                  <a:sysClr val="windowText" lastClr="000000"/>
                </a:solidFill>
              </a:rPr>
              <a:t>hari</a:t>
            </a:r>
            <a:r>
              <a:rPr lang="en-US" sz="1400" dirty="0">
                <a:solidFill>
                  <a:sysClr val="windowText" lastClr="000000"/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ysClr val="windowText" lastClr="000000"/>
                </a:solidFill>
              </a:rPr>
              <a:t>Meat </a:t>
            </a:r>
            <a:r>
              <a:rPr lang="en-US" sz="1400" dirty="0" err="1">
                <a:solidFill>
                  <a:sysClr val="windowText" lastClr="000000"/>
                </a:solidFill>
              </a:rPr>
              <a:t>tinggi</a:t>
            </a:r>
            <a:r>
              <a:rPr lang="en-US" sz="1400" dirty="0">
                <a:solidFill>
                  <a:sysClr val="windowText" lastClr="000000"/>
                </a:solidFill>
              </a:rPr>
              <a:t> (250-350)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ysClr val="windowText" lastClr="000000"/>
                </a:solidFill>
              </a:rPr>
              <a:t>Wine </a:t>
            </a:r>
            <a:r>
              <a:rPr lang="en-US" sz="1400" dirty="0" err="1">
                <a:solidFill>
                  <a:sysClr val="windowText" lastClr="000000"/>
                </a:solidFill>
              </a:rPr>
              <a:t>tinggi</a:t>
            </a:r>
            <a:r>
              <a:rPr lang="en-US" sz="1400" dirty="0">
                <a:solidFill>
                  <a:sysClr val="windowText" lastClr="000000"/>
                </a:solidFill>
              </a:rPr>
              <a:t> (450-650)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39C80DF-23AC-721C-EFA0-CF2972FE30C2}"/>
              </a:ext>
            </a:extLst>
          </p:cNvPr>
          <p:cNvSpPr/>
          <p:nvPr/>
        </p:nvSpPr>
        <p:spPr>
          <a:xfrm>
            <a:off x="9410699" y="4333293"/>
            <a:ext cx="2647951" cy="1400756"/>
          </a:xfrm>
          <a:prstGeom prst="rect">
            <a:avLst/>
          </a:prstGeom>
          <a:solidFill>
            <a:srgbClr val="00B050">
              <a:alpha val="5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D" sz="1400" b="1" dirty="0" err="1">
                <a:solidFill>
                  <a:schemeClr val="tx1"/>
                </a:solidFill>
              </a:rPr>
              <a:t>Rekomendasi</a:t>
            </a:r>
            <a:r>
              <a:rPr lang="en-ID" sz="1400" b="1" dirty="0">
                <a:solidFill>
                  <a:schemeClr val="tx1"/>
                </a:solidFill>
              </a:rPr>
              <a:t> Target Customer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sz="1600" dirty="0">
                <a:solidFill>
                  <a:schemeClr val="tx1"/>
                </a:solidFill>
              </a:rPr>
              <a:t>Income minimal 60000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sz="1600" dirty="0">
                <a:solidFill>
                  <a:schemeClr val="tx1"/>
                </a:solidFill>
              </a:rPr>
              <a:t>Recency </a:t>
            </a:r>
            <a:r>
              <a:rPr lang="en-ID" sz="1600" dirty="0" err="1">
                <a:solidFill>
                  <a:schemeClr val="tx1"/>
                </a:solidFill>
              </a:rPr>
              <a:t>maksimal</a:t>
            </a:r>
            <a:r>
              <a:rPr lang="en-ID" sz="1600" dirty="0">
                <a:solidFill>
                  <a:schemeClr val="tx1"/>
                </a:solidFill>
              </a:rPr>
              <a:t> 40 </a:t>
            </a:r>
            <a:r>
              <a:rPr lang="en-ID" sz="1600" dirty="0" err="1">
                <a:solidFill>
                  <a:schemeClr val="tx1"/>
                </a:solidFill>
              </a:rPr>
              <a:t>hari</a:t>
            </a:r>
            <a:r>
              <a:rPr lang="en-ID" sz="1600" dirty="0">
                <a:solidFill>
                  <a:schemeClr val="tx1"/>
                </a:solidFill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sz="1600" dirty="0">
                <a:solidFill>
                  <a:schemeClr val="tx1"/>
                </a:solidFill>
              </a:rPr>
              <a:t>Meat minimal 250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sz="1600" dirty="0">
                <a:solidFill>
                  <a:schemeClr val="tx1"/>
                </a:solidFill>
              </a:rPr>
              <a:t>Wine minimal 450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2CD78958-5DBE-1812-A61D-45DAA7B89C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9771" y="1238250"/>
            <a:ext cx="9046147" cy="4495799"/>
          </a:xfrm>
          <a:ln>
            <a:solidFill>
              <a:schemeClr val="tx1"/>
            </a:solidFill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6DC881F-4BD3-C11A-789A-3EF0D1916B5D}"/>
              </a:ext>
            </a:extLst>
          </p:cNvPr>
          <p:cNvSpPr/>
          <p:nvPr/>
        </p:nvSpPr>
        <p:spPr>
          <a:xfrm>
            <a:off x="9410699" y="2785771"/>
            <a:ext cx="2647951" cy="1476958"/>
          </a:xfrm>
          <a:prstGeom prst="rect">
            <a:avLst/>
          </a:prstGeom>
          <a:solidFill>
            <a:srgbClr val="C00000">
              <a:alpha val="5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 err="1">
                <a:solidFill>
                  <a:sysClr val="windowText" lastClr="000000"/>
                </a:solidFill>
              </a:rPr>
              <a:t>Kelompok</a:t>
            </a:r>
            <a:r>
              <a:rPr lang="en-US" sz="1400" b="1" dirty="0">
                <a:solidFill>
                  <a:sysClr val="windowText" lastClr="000000"/>
                </a:solidFill>
              </a:rPr>
              <a:t> Customer </a:t>
            </a:r>
            <a:r>
              <a:rPr lang="en-US" sz="1400" b="1" dirty="0" err="1">
                <a:solidFill>
                  <a:sysClr val="windowText" lastClr="000000"/>
                </a:solidFill>
              </a:rPr>
              <a:t>Tidak</a:t>
            </a:r>
            <a:r>
              <a:rPr lang="en-US" sz="1400" b="1" dirty="0">
                <a:solidFill>
                  <a:sysClr val="windowText" lastClr="000000"/>
                </a:solidFill>
              </a:rPr>
              <a:t> Response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ysClr val="windowText" lastClr="000000"/>
                </a:solidFill>
              </a:rPr>
              <a:t>Income </a:t>
            </a:r>
            <a:r>
              <a:rPr lang="en-US" sz="1400" dirty="0" err="1">
                <a:solidFill>
                  <a:sysClr val="windowText" lastClr="000000"/>
                </a:solidFill>
              </a:rPr>
              <a:t>rendah</a:t>
            </a:r>
            <a:r>
              <a:rPr lang="en-US" sz="1400" dirty="0">
                <a:solidFill>
                  <a:sysClr val="windowText" lastClr="000000"/>
                </a:solidFill>
              </a:rPr>
              <a:t> (55000)</a:t>
            </a:r>
            <a:endParaRPr lang="en-ID" sz="1400" dirty="0">
              <a:solidFill>
                <a:sysClr val="windowText" lastClr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ysClr val="windowText" lastClr="000000"/>
                </a:solidFill>
              </a:rPr>
              <a:t>Recency </a:t>
            </a:r>
            <a:r>
              <a:rPr lang="en-US" sz="1400" dirty="0" err="1">
                <a:solidFill>
                  <a:sysClr val="windowText" lastClr="000000"/>
                </a:solidFill>
              </a:rPr>
              <a:t>tinggi</a:t>
            </a:r>
            <a:r>
              <a:rPr lang="en-US" sz="1400" dirty="0">
                <a:solidFill>
                  <a:sysClr val="windowText" lastClr="000000"/>
                </a:solidFill>
              </a:rPr>
              <a:t> (±50 </a:t>
            </a:r>
            <a:r>
              <a:rPr lang="en-US" sz="1400" dirty="0" err="1">
                <a:solidFill>
                  <a:sysClr val="windowText" lastClr="000000"/>
                </a:solidFill>
              </a:rPr>
              <a:t>hari</a:t>
            </a:r>
            <a:r>
              <a:rPr lang="en-US" sz="1400" dirty="0">
                <a:solidFill>
                  <a:sysClr val="windowText" lastClr="000000"/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ysClr val="windowText" lastClr="000000"/>
                </a:solidFill>
              </a:rPr>
              <a:t>Meat </a:t>
            </a:r>
            <a:r>
              <a:rPr lang="en-US" sz="1400" dirty="0" err="1">
                <a:solidFill>
                  <a:sysClr val="windowText" lastClr="000000"/>
                </a:solidFill>
              </a:rPr>
              <a:t>rendah</a:t>
            </a:r>
            <a:r>
              <a:rPr lang="en-US" sz="1400" dirty="0">
                <a:solidFill>
                  <a:sysClr val="windowText" lastClr="000000"/>
                </a:solidFill>
              </a:rPr>
              <a:t> (130-150)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ysClr val="windowText" lastClr="000000"/>
                </a:solidFill>
              </a:rPr>
              <a:t>Wine </a:t>
            </a:r>
            <a:r>
              <a:rPr lang="en-US" sz="1400" dirty="0" err="1">
                <a:solidFill>
                  <a:sysClr val="windowText" lastClr="000000"/>
                </a:solidFill>
              </a:rPr>
              <a:t>rendah</a:t>
            </a:r>
            <a:r>
              <a:rPr lang="en-US" sz="1400" dirty="0">
                <a:solidFill>
                  <a:sysClr val="windowText" lastClr="000000"/>
                </a:solidFill>
              </a:rPr>
              <a:t> (245-355)</a:t>
            </a:r>
          </a:p>
        </p:txBody>
      </p:sp>
      <p:pic>
        <p:nvPicPr>
          <p:cNvPr id="7" name="Google Shape;80;p3" descr="A picture containing drawing&#10;&#10;Description automatically generated">
            <a:extLst>
              <a:ext uri="{FF2B5EF4-FFF2-40B4-BE49-F238E27FC236}">
                <a16:creationId xmlns:a16="http://schemas.microsoft.com/office/drawing/2014/main" id="{D4C58897-4974-A686-D919-B66797A581D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63470" y="-1"/>
            <a:ext cx="1268910" cy="52764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041633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D20744-A40C-0CFB-12D7-C1463245D0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9888" y="1719072"/>
            <a:ext cx="5582412" cy="1709928"/>
          </a:xfrm>
        </p:spPr>
        <p:txBody>
          <a:bodyPr/>
          <a:lstStyle/>
          <a:p>
            <a:r>
              <a:rPr lang="en-US" dirty="0"/>
              <a:t>Data </a:t>
            </a:r>
            <a:br>
              <a:rPr lang="en-US" dirty="0"/>
            </a:br>
            <a:r>
              <a:rPr lang="en-US" dirty="0"/>
              <a:t>Preprocessing</a:t>
            </a:r>
            <a:endParaRPr lang="en-ID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DC285B-280B-7ABE-CD53-B660971757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9888" y="3609975"/>
            <a:ext cx="2505457" cy="1633829"/>
          </a:xfrm>
        </p:spPr>
        <p:txBody>
          <a:bodyPr/>
          <a:lstStyle/>
          <a:p>
            <a:r>
              <a:rPr lang="en-US" b="1" dirty="0"/>
              <a:t>Data Cleansing</a:t>
            </a:r>
          </a:p>
          <a:p>
            <a:pPr marL="340614" indent="-285750">
              <a:buFont typeface="Wingdings" panose="05000000000000000000" pitchFamily="2" charset="2"/>
              <a:buChar char="q"/>
            </a:pPr>
            <a:r>
              <a:rPr lang="en-US" dirty="0"/>
              <a:t>Handling Missing Values</a:t>
            </a:r>
          </a:p>
          <a:p>
            <a:pPr marL="340614" indent="-285750">
              <a:buFont typeface="Wingdings" panose="05000000000000000000" pitchFamily="2" charset="2"/>
              <a:buChar char="q"/>
            </a:pPr>
            <a:r>
              <a:rPr lang="en-US" dirty="0"/>
              <a:t>Handling Duplicates</a:t>
            </a:r>
          </a:p>
          <a:p>
            <a:pPr marL="340614" indent="-285750">
              <a:buFont typeface="Wingdings" panose="05000000000000000000" pitchFamily="2" charset="2"/>
              <a:buChar char="q"/>
            </a:pPr>
            <a:r>
              <a:rPr lang="en-US" dirty="0"/>
              <a:t>Handling Outliers</a:t>
            </a:r>
          </a:p>
          <a:p>
            <a:pPr marL="340614" indent="-285750">
              <a:buFont typeface="Wingdings" panose="05000000000000000000" pitchFamily="2" charset="2"/>
              <a:buChar char="q"/>
            </a:pPr>
            <a:r>
              <a:rPr lang="en-US" dirty="0"/>
              <a:t>Handling Invalid Values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645BD1-70F8-93DE-E9CE-948B843FF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pPr/>
              <a:t>15</a:t>
            </a:fld>
            <a:endParaRPr lang="en-US" noProof="0" dirty="0"/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A0E176CF-1A32-2236-0FDE-B65066348C39}"/>
              </a:ext>
            </a:extLst>
          </p:cNvPr>
          <p:cNvSpPr txBox="1">
            <a:spLocks/>
          </p:cNvSpPr>
          <p:nvPr/>
        </p:nvSpPr>
        <p:spPr>
          <a:xfrm>
            <a:off x="4328160" y="3600450"/>
            <a:ext cx="3196590" cy="1814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54864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Feature Engineering</a:t>
            </a:r>
          </a:p>
          <a:p>
            <a:pPr marL="340614" indent="-285750">
              <a:buFont typeface="Wingdings" panose="05000000000000000000" pitchFamily="2" charset="2"/>
              <a:buChar char="q"/>
            </a:pPr>
            <a:r>
              <a:rPr lang="en-US" dirty="0"/>
              <a:t>Feature Extraction</a:t>
            </a:r>
          </a:p>
          <a:p>
            <a:pPr marL="340614" indent="-285750">
              <a:buFont typeface="Wingdings" panose="05000000000000000000" pitchFamily="2" charset="2"/>
              <a:buChar char="q"/>
            </a:pPr>
            <a:r>
              <a:rPr lang="en-US" dirty="0"/>
              <a:t>Feature Encoding</a:t>
            </a:r>
          </a:p>
          <a:p>
            <a:pPr marL="340614" indent="-285750">
              <a:buFont typeface="Wingdings" panose="05000000000000000000" pitchFamily="2" charset="2"/>
              <a:buChar char="q"/>
            </a:pPr>
            <a:r>
              <a:rPr lang="en-US" dirty="0"/>
              <a:t>Feature Transformation</a:t>
            </a:r>
          </a:p>
          <a:p>
            <a:pPr marL="340614" indent="-285750">
              <a:buFont typeface="Wingdings" panose="05000000000000000000" pitchFamily="2" charset="2"/>
              <a:buChar char="q"/>
            </a:pPr>
            <a:r>
              <a:rPr lang="en-US" dirty="0"/>
              <a:t>Feature Selection</a:t>
            </a:r>
          </a:p>
          <a:p>
            <a:pPr marL="340614" indent="-285750">
              <a:buFont typeface="Wingdings" panose="05000000000000000000" pitchFamily="2" charset="2"/>
              <a:buChar char="q"/>
            </a:pPr>
            <a:r>
              <a:rPr lang="en-US" dirty="0"/>
              <a:t>Imbalance Handling</a:t>
            </a:r>
            <a:endParaRPr lang="en-ID" dirty="0"/>
          </a:p>
        </p:txBody>
      </p:sp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FA374E87-D5C2-4F0B-422A-FAE68484C65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-2212" t="-27790" r="60" b="-34057"/>
          <a:stretch/>
        </p:blipFill>
        <p:spPr>
          <a:xfrm>
            <a:off x="7863842" y="0"/>
            <a:ext cx="4328158" cy="6858000"/>
          </a:xfrm>
          <a:solidFill>
            <a:schemeClr val="bg1"/>
          </a:solidFill>
        </p:spPr>
      </p:pic>
      <p:pic>
        <p:nvPicPr>
          <p:cNvPr id="3" name="Google Shape;80;p3" descr="A picture containing drawing&#10;&#10;Description automatically generated">
            <a:extLst>
              <a:ext uri="{FF2B5EF4-FFF2-40B4-BE49-F238E27FC236}">
                <a16:creationId xmlns:a16="http://schemas.microsoft.com/office/drawing/2014/main" id="{40E6E43D-FA18-1DB6-011A-EACD990DBA4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63470" y="-1"/>
            <a:ext cx="1268910" cy="52764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704119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A5F538-AE06-11AB-CD3C-2C140BEB95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9952" y="494523"/>
            <a:ext cx="9912096" cy="1166326"/>
          </a:xfrm>
        </p:spPr>
        <p:txBody>
          <a:bodyPr/>
          <a:lstStyle/>
          <a:p>
            <a:r>
              <a:rPr lang="en-US" sz="4800" dirty="0"/>
              <a:t>Data Cleansing</a:t>
            </a:r>
            <a:endParaRPr lang="en-ID" sz="4800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A2D211D6-A99C-9FEF-F7D9-9E5246FA23F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7056834"/>
              </p:ext>
            </p:extLst>
          </p:nvPr>
        </p:nvGraphicFramePr>
        <p:xfrm>
          <a:off x="119743" y="1259632"/>
          <a:ext cx="11952514" cy="46559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C3003E-FEBF-F226-2D9A-10C6B19F63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16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D616DF-5007-3DE7-622C-F946551482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Market Insider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E6AEDA59-87B0-C37D-C979-671B2B4417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2024</a:t>
            </a:r>
          </a:p>
        </p:txBody>
      </p:sp>
      <p:pic>
        <p:nvPicPr>
          <p:cNvPr id="3" name="Google Shape;80;p3" descr="A picture containing drawing&#10;&#10;Description automatically generated">
            <a:extLst>
              <a:ext uri="{FF2B5EF4-FFF2-40B4-BE49-F238E27FC236}">
                <a16:creationId xmlns:a16="http://schemas.microsoft.com/office/drawing/2014/main" id="{DB405493-DC1B-BE1C-4F95-16AE1A34038D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0863470" y="-1"/>
            <a:ext cx="1268910" cy="52764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785491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A5F538-AE06-11AB-CD3C-2C140BEB95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9952" y="419878"/>
            <a:ext cx="9912096" cy="1107170"/>
          </a:xfrm>
        </p:spPr>
        <p:txBody>
          <a:bodyPr/>
          <a:lstStyle/>
          <a:p>
            <a:r>
              <a:rPr lang="en-US" sz="4800" dirty="0"/>
              <a:t>Feature Extraction &amp; Encoding </a:t>
            </a:r>
            <a:endParaRPr lang="en-ID" sz="4800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A2D211D6-A99C-9FEF-F7D9-9E5246FA23F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16757966"/>
              </p:ext>
            </p:extLst>
          </p:nvPr>
        </p:nvGraphicFramePr>
        <p:xfrm>
          <a:off x="954330" y="1527048"/>
          <a:ext cx="9570601" cy="29329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C3003E-FEBF-F226-2D9A-10C6B19F63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17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D616DF-5007-3DE7-622C-F946551482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Market Insider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E6AEDA59-87B0-C37D-C979-671B2B4417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2024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7776296-DBBC-6B64-2B25-4EA1953CBB8C}"/>
              </a:ext>
            </a:extLst>
          </p:cNvPr>
          <p:cNvSpPr/>
          <p:nvPr/>
        </p:nvSpPr>
        <p:spPr>
          <a:xfrm>
            <a:off x="954330" y="4516019"/>
            <a:ext cx="4158845" cy="18101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b="1" dirty="0"/>
              <a:t>RFM Cat</a:t>
            </a:r>
            <a:r>
              <a:rPr lang="en-US" sz="1400" dirty="0"/>
              <a:t>, </a:t>
            </a:r>
            <a:r>
              <a:rPr lang="en-US" sz="1400" dirty="0" err="1"/>
              <a:t>segmentasi</a:t>
            </a:r>
            <a:r>
              <a:rPr lang="en-US" sz="1400" dirty="0"/>
              <a:t> customer (champions, loyal customer, at risk customer, dan new customer). </a:t>
            </a:r>
            <a:br>
              <a:rPr lang="en-US" sz="1400" dirty="0"/>
            </a:br>
            <a:r>
              <a:rPr lang="en-US" sz="1400" dirty="0"/>
              <a:t>– Recency, Total Purchase, Total Spending</a:t>
            </a:r>
          </a:p>
          <a:p>
            <a:endParaRPr lang="en-US" sz="1400" dirty="0"/>
          </a:p>
          <a:p>
            <a:r>
              <a:rPr lang="en-US" sz="1400" b="1" dirty="0"/>
              <a:t>Customer Lifespan</a:t>
            </a:r>
            <a:r>
              <a:rPr lang="en-US" sz="1400" dirty="0"/>
              <a:t>, </a:t>
            </a:r>
            <a:r>
              <a:rPr lang="en-US" sz="1400" dirty="0" err="1"/>
              <a:t>jumlah</a:t>
            </a:r>
            <a:r>
              <a:rPr lang="en-US" sz="1400" dirty="0"/>
              <a:t> </a:t>
            </a:r>
            <a:r>
              <a:rPr lang="en-US" sz="1400" dirty="0" err="1"/>
              <a:t>hari</a:t>
            </a:r>
            <a:r>
              <a:rPr lang="en-US" sz="1400" dirty="0"/>
              <a:t> </a:t>
            </a:r>
            <a:r>
              <a:rPr lang="en-US" sz="1400" dirty="0" err="1"/>
              <a:t>saat</a:t>
            </a:r>
            <a:r>
              <a:rPr lang="en-US" sz="1400" dirty="0"/>
              <a:t> </a:t>
            </a:r>
            <a:r>
              <a:rPr lang="en-US" sz="1400" dirty="0" err="1"/>
              <a:t>menjadi</a:t>
            </a:r>
            <a:r>
              <a:rPr lang="en-US" sz="1400" dirty="0"/>
              <a:t> customer </a:t>
            </a:r>
            <a:r>
              <a:rPr lang="en-US" sz="1400" dirty="0" err="1"/>
              <a:t>sampai</a:t>
            </a:r>
            <a:r>
              <a:rPr lang="en-US" sz="1400" dirty="0"/>
              <a:t> data </a:t>
            </a:r>
            <a:r>
              <a:rPr lang="en-US" sz="1400" dirty="0" err="1"/>
              <a:t>dikumpulkan</a:t>
            </a:r>
            <a:r>
              <a:rPr lang="en-US" sz="1400" dirty="0"/>
              <a:t> (Juli, 2014). </a:t>
            </a:r>
            <a:br>
              <a:rPr lang="en-US" sz="1400" dirty="0"/>
            </a:br>
            <a:r>
              <a:rPr lang="en-US" sz="1400" dirty="0"/>
              <a:t>– Dt Customer</a:t>
            </a:r>
            <a:endParaRPr lang="en-ID" sz="1400" dirty="0"/>
          </a:p>
        </p:txBody>
      </p:sp>
      <p:pic>
        <p:nvPicPr>
          <p:cNvPr id="3" name="Google Shape;80;p3" descr="A picture containing drawing&#10;&#10;Description automatically generated">
            <a:extLst>
              <a:ext uri="{FF2B5EF4-FFF2-40B4-BE49-F238E27FC236}">
                <a16:creationId xmlns:a16="http://schemas.microsoft.com/office/drawing/2014/main" id="{E4F32996-87E4-FD62-00C5-8556907554FA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0863470" y="-1"/>
            <a:ext cx="1268910" cy="52764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447122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A5F538-AE06-11AB-CD3C-2C140BEB95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9952" y="484071"/>
            <a:ext cx="9912096" cy="1014984"/>
          </a:xfrm>
        </p:spPr>
        <p:txBody>
          <a:bodyPr/>
          <a:lstStyle/>
          <a:p>
            <a:r>
              <a:rPr lang="en-US" sz="4800" dirty="0"/>
              <a:t>Feature Transformation</a:t>
            </a:r>
            <a:endParaRPr lang="en-ID" sz="4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C3003E-FEBF-F226-2D9A-10C6B19F63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18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D616DF-5007-3DE7-622C-F946551482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Market Insider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E6AEDA59-87B0-C37D-C979-671B2B4417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2024</a:t>
            </a:r>
          </a:p>
        </p:txBody>
      </p:sp>
      <p:graphicFrame>
        <p:nvGraphicFramePr>
          <p:cNvPr id="13" name="Content Placeholder 12">
            <a:extLst>
              <a:ext uri="{FF2B5EF4-FFF2-40B4-BE49-F238E27FC236}">
                <a16:creationId xmlns:a16="http://schemas.microsoft.com/office/drawing/2014/main" id="{45D18F3E-815F-0B86-F488-A35A4CFB955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84982627"/>
              </p:ext>
            </p:extLst>
          </p:nvPr>
        </p:nvGraphicFramePr>
        <p:xfrm>
          <a:off x="1138334" y="1222311"/>
          <a:ext cx="8182947" cy="51516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Right Brace 2">
            <a:extLst>
              <a:ext uri="{FF2B5EF4-FFF2-40B4-BE49-F238E27FC236}">
                <a16:creationId xmlns:a16="http://schemas.microsoft.com/office/drawing/2014/main" id="{0C262AE0-DBC2-41FB-6E2E-E434410A6FF3}"/>
              </a:ext>
            </a:extLst>
          </p:cNvPr>
          <p:cNvSpPr/>
          <p:nvPr/>
        </p:nvSpPr>
        <p:spPr>
          <a:xfrm>
            <a:off x="7965854" y="2192695"/>
            <a:ext cx="357051" cy="1371600"/>
          </a:xfrm>
          <a:prstGeom prst="rightBrac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9A923177-E2C8-FAA0-512D-0603EF1FE994}"/>
              </a:ext>
            </a:extLst>
          </p:cNvPr>
          <p:cNvSpPr/>
          <p:nvPr/>
        </p:nvSpPr>
        <p:spPr>
          <a:xfrm>
            <a:off x="7965853" y="4283312"/>
            <a:ext cx="357051" cy="1371600"/>
          </a:xfrm>
          <a:prstGeom prst="rightBrac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0729E6C-4D21-477D-599D-BF8AE1639C88}"/>
              </a:ext>
            </a:extLst>
          </p:cNvPr>
          <p:cNvSpPr/>
          <p:nvPr/>
        </p:nvSpPr>
        <p:spPr>
          <a:xfrm>
            <a:off x="8462863" y="2430625"/>
            <a:ext cx="1987421" cy="895739"/>
          </a:xfrm>
          <a:prstGeom prst="rect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 err="1"/>
              <a:t>MinMax</a:t>
            </a:r>
            <a:r>
              <a:rPr lang="en-US" sz="1400" b="1" dirty="0"/>
              <a:t> Scaler</a:t>
            </a:r>
          </a:p>
          <a:p>
            <a:pPr algn="ctr"/>
            <a:r>
              <a:rPr lang="en-US" sz="1400" dirty="0"/>
              <a:t>mean &lt; median &lt; mode</a:t>
            </a:r>
          </a:p>
          <a:p>
            <a:pPr algn="ctr"/>
            <a:r>
              <a:rPr lang="en-US" sz="1400" dirty="0"/>
              <a:t>mean &gt; median &gt; mode</a:t>
            </a:r>
            <a:endParaRPr lang="en-ID" sz="14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435FEC-2B72-B719-94FE-D096B3C0F54D}"/>
              </a:ext>
            </a:extLst>
          </p:cNvPr>
          <p:cNvSpPr/>
          <p:nvPr/>
        </p:nvSpPr>
        <p:spPr>
          <a:xfrm>
            <a:off x="8462864" y="4517624"/>
            <a:ext cx="1987419" cy="895739"/>
          </a:xfrm>
          <a:prstGeom prst="rect">
            <a:avLst/>
          </a:prstGeom>
          <a:ln>
            <a:solidFill>
              <a:schemeClr val="accent3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 err="1"/>
              <a:t>PowerTransformer</a:t>
            </a:r>
            <a:endParaRPr lang="en-US" sz="1400" b="1" dirty="0"/>
          </a:p>
          <a:p>
            <a:pPr algn="ctr"/>
            <a:r>
              <a:rPr lang="en-US" sz="1400" dirty="0"/>
              <a:t>skewness </a:t>
            </a:r>
            <a:r>
              <a:rPr lang="en-US" sz="1400" dirty="0">
                <a:cs typeface="Times New Roman" panose="02020603050405020304" pitchFamily="18" charset="0"/>
              </a:rPr>
              <a:t>≤</a:t>
            </a:r>
            <a:r>
              <a:rPr lang="en-US" sz="1400" dirty="0"/>
              <a:t> -1</a:t>
            </a:r>
          </a:p>
          <a:p>
            <a:pPr algn="ctr"/>
            <a:r>
              <a:rPr lang="en-US" sz="1400" dirty="0"/>
              <a:t>skewness </a:t>
            </a:r>
            <a:r>
              <a:rPr lang="en-US" sz="1400" dirty="0">
                <a:cs typeface="Times New Roman" panose="02020603050405020304" pitchFamily="18" charset="0"/>
              </a:rPr>
              <a:t>≥</a:t>
            </a:r>
            <a:r>
              <a:rPr lang="en-US" sz="1400" dirty="0"/>
              <a:t> 1</a:t>
            </a:r>
            <a:endParaRPr lang="en-ID" sz="1400" dirty="0"/>
          </a:p>
        </p:txBody>
      </p:sp>
      <p:pic>
        <p:nvPicPr>
          <p:cNvPr id="9" name="Google Shape;80;p3" descr="A picture containing drawing&#10;&#10;Description automatically generated">
            <a:extLst>
              <a:ext uri="{FF2B5EF4-FFF2-40B4-BE49-F238E27FC236}">
                <a16:creationId xmlns:a16="http://schemas.microsoft.com/office/drawing/2014/main" id="{1391D80C-E3FD-D716-6716-CBAAF85D8BE7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0863470" y="-1"/>
            <a:ext cx="1268910" cy="52764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632908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2F3FC-3E9D-14A3-64F4-E7D082258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Feature Selection</a:t>
            </a:r>
            <a:endParaRPr lang="en-ID" sz="4800" dirty="0"/>
          </a:p>
        </p:txBody>
      </p:sp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DC7E81FB-C0CF-40C4-16F7-E924F9A84A6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48630217"/>
              </p:ext>
            </p:extLst>
          </p:nvPr>
        </p:nvGraphicFramePr>
        <p:xfrm>
          <a:off x="-859420" y="1725775"/>
          <a:ext cx="11001375" cy="41608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FB6949-D2B2-6363-EFCF-B4E96F1B9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19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05B73F-0773-3AEE-603F-6D5338C5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Market Insider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E1A6597F-BE7F-0AC5-DF58-6D6C84CC26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2024</a:t>
            </a:r>
          </a:p>
        </p:txBody>
      </p:sp>
      <p:sp>
        <p:nvSpPr>
          <p:cNvPr id="28" name="Rectangle 2">
            <a:extLst>
              <a:ext uri="{FF2B5EF4-FFF2-40B4-BE49-F238E27FC236}">
                <a16:creationId xmlns:a16="http://schemas.microsoft.com/office/drawing/2014/main" id="{680A2237-ED2C-3CA7-34CA-67107C7EBD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6625" y="458771625"/>
            <a:ext cx="921385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24292E"/>
                </a:solidFill>
                <a:effectLst/>
                <a:latin typeface="Segoe WPC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9709DBB-0EFE-6E64-C3E5-B53D5714C1F0}"/>
              </a:ext>
            </a:extLst>
          </p:cNvPr>
          <p:cNvSpPr/>
          <p:nvPr/>
        </p:nvSpPr>
        <p:spPr>
          <a:xfrm>
            <a:off x="9200321" y="1484574"/>
            <a:ext cx="2705540" cy="4915226"/>
          </a:xfrm>
          <a:prstGeom prst="rect">
            <a:avLst/>
          </a:prstGeom>
          <a:ln w="25400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Feature Selected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ysClr val="windowText" lastClr="000000"/>
                </a:solidFill>
              </a:rPr>
              <a:t>Recency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>
                <a:solidFill>
                  <a:sysClr val="windowText" lastClr="000000"/>
                </a:solidFill>
              </a:rPr>
              <a:t>Customer_Lifespan</a:t>
            </a:r>
            <a:endParaRPr lang="en-US" dirty="0">
              <a:solidFill>
                <a:sysClr val="windowText" lastClr="000000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 err="1">
                <a:solidFill>
                  <a:sysClr val="windowText" lastClr="000000"/>
                </a:solidFill>
              </a:rPr>
              <a:t>RFM_Cat</a:t>
            </a:r>
            <a:endParaRPr lang="en-US" dirty="0">
              <a:solidFill>
                <a:sysClr val="windowText" lastClr="000000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ysClr val="windowText" lastClr="000000"/>
                </a:solidFill>
              </a:rPr>
              <a:t>Education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>
                <a:solidFill>
                  <a:sysClr val="windowText" lastClr="000000"/>
                </a:solidFill>
              </a:rPr>
              <a:t>MntFruits</a:t>
            </a:r>
            <a:endParaRPr lang="en-US" dirty="0">
              <a:solidFill>
                <a:sysClr val="windowText" lastClr="000000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 err="1">
                <a:solidFill>
                  <a:sysClr val="windowText" lastClr="000000"/>
                </a:solidFill>
              </a:rPr>
              <a:t>MntFishProducts</a:t>
            </a:r>
            <a:endParaRPr lang="en-US" dirty="0">
              <a:solidFill>
                <a:sysClr val="windowText" lastClr="000000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 err="1">
                <a:solidFill>
                  <a:sysClr val="windowText" lastClr="000000"/>
                </a:solidFill>
              </a:rPr>
              <a:t>MntSweetProducts</a:t>
            </a:r>
            <a:endParaRPr lang="en-US" dirty="0">
              <a:solidFill>
                <a:sysClr val="windowText" lastClr="000000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 err="1">
                <a:solidFill>
                  <a:sysClr val="windowText" lastClr="000000"/>
                </a:solidFill>
              </a:rPr>
              <a:t>MntGoldProds</a:t>
            </a:r>
            <a:endParaRPr lang="en-US" dirty="0">
              <a:solidFill>
                <a:sysClr val="windowText" lastClr="000000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 err="1">
                <a:solidFill>
                  <a:sysClr val="windowText" lastClr="000000"/>
                </a:solidFill>
              </a:rPr>
              <a:t>NumWebPurchases</a:t>
            </a:r>
            <a:endParaRPr lang="en-US" dirty="0">
              <a:solidFill>
                <a:sysClr val="windowText" lastClr="000000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 err="1">
                <a:solidFill>
                  <a:sysClr val="windowText" lastClr="000000"/>
                </a:solidFill>
              </a:rPr>
              <a:t>NumCatalogPurchases</a:t>
            </a:r>
            <a:endParaRPr lang="en-US" dirty="0">
              <a:solidFill>
                <a:sysClr val="windowText" lastClr="000000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ysClr val="windowText" lastClr="000000"/>
                </a:solidFill>
              </a:rPr>
              <a:t>AcceptedCmp1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ysClr val="windowText" lastClr="000000"/>
                </a:solidFill>
              </a:rPr>
              <a:t>AcceptedCmp2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ysClr val="windowText" lastClr="000000"/>
                </a:solidFill>
              </a:rPr>
              <a:t>AcceptedCmp3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ysClr val="windowText" lastClr="000000"/>
                </a:solidFill>
              </a:rPr>
              <a:t>AcceptedCmp4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ysClr val="windowText" lastClr="000000"/>
                </a:solidFill>
              </a:rPr>
              <a:t>AcceptedCmp5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570374F-8B9D-221F-6B12-436ACBAB2E17}"/>
              </a:ext>
            </a:extLst>
          </p:cNvPr>
          <p:cNvSpPr txBox="1"/>
          <p:nvPr/>
        </p:nvSpPr>
        <p:spPr>
          <a:xfrm>
            <a:off x="301884" y="5135876"/>
            <a:ext cx="32672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*Confidence Level 95% (</a:t>
            </a:r>
            <a:r>
              <a:rPr lang="en-US" sz="1200" dirty="0" err="1"/>
              <a:t>Anova</a:t>
            </a:r>
            <a:r>
              <a:rPr lang="en-US" sz="1200" dirty="0"/>
              <a:t>, Chi-Squared)</a:t>
            </a:r>
            <a:endParaRPr lang="en-ID" sz="1200" dirty="0"/>
          </a:p>
        </p:txBody>
      </p:sp>
      <p:pic>
        <p:nvPicPr>
          <p:cNvPr id="7" name="Google Shape;80;p3" descr="A picture containing drawing&#10;&#10;Description automatically generated">
            <a:extLst>
              <a:ext uri="{FF2B5EF4-FFF2-40B4-BE49-F238E27FC236}">
                <a16:creationId xmlns:a16="http://schemas.microsoft.com/office/drawing/2014/main" id="{A3696614-6BB7-818E-D176-43732773CF5C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0863470" y="-1"/>
            <a:ext cx="1268910" cy="52764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476967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5B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2429826" y="2584581"/>
            <a:ext cx="2414941" cy="2618106"/>
            <a:chOff x="0" y="0"/>
            <a:chExt cx="5857240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857240" cy="6350000"/>
            </a:xfrm>
            <a:custGeom>
              <a:avLst/>
              <a:gdLst/>
              <a:ahLst/>
              <a:cxnLst/>
              <a:rect l="l" t="t" r="r" b="b"/>
              <a:pathLst>
                <a:path w="5857240" h="6350000">
                  <a:moveTo>
                    <a:pt x="2928620" y="0"/>
                  </a:moveTo>
                  <a:lnTo>
                    <a:pt x="2928620" y="0"/>
                  </a:lnTo>
                  <a:cubicBezTo>
                    <a:pt x="4546600" y="0"/>
                    <a:pt x="5857240" y="1310640"/>
                    <a:pt x="5857240" y="2928620"/>
                  </a:cubicBezTo>
                  <a:lnTo>
                    <a:pt x="5857240" y="6350000"/>
                  </a:lnTo>
                  <a:lnTo>
                    <a:pt x="5857240" y="6350000"/>
                  </a:lnTo>
                  <a:lnTo>
                    <a:pt x="0" y="6350000"/>
                  </a:lnTo>
                  <a:lnTo>
                    <a:pt x="0" y="6350000"/>
                  </a:lnTo>
                  <a:lnTo>
                    <a:pt x="0" y="2928620"/>
                  </a:lnTo>
                  <a:cubicBezTo>
                    <a:pt x="0" y="1310640"/>
                    <a:pt x="1310640" y="0"/>
                    <a:pt x="2928620" y="0"/>
                  </a:cubicBezTo>
                  <a:close/>
                </a:path>
              </a:pathLst>
            </a:custGeom>
            <a:blipFill>
              <a:blip r:embed="rId2"/>
              <a:stretch>
                <a:fillRect l="-4206" r="-4206"/>
              </a:stretch>
            </a:blipFill>
          </p:spPr>
        </p:sp>
      </p:grpSp>
      <p:sp>
        <p:nvSpPr>
          <p:cNvPr id="4" name="Freeform 4"/>
          <p:cNvSpPr/>
          <p:nvPr/>
        </p:nvSpPr>
        <p:spPr>
          <a:xfrm>
            <a:off x="2367941" y="5401411"/>
            <a:ext cx="2538711" cy="770789"/>
          </a:xfrm>
          <a:custGeom>
            <a:avLst/>
            <a:gdLst/>
            <a:ahLst/>
            <a:cxnLst/>
            <a:rect l="l" t="t" r="r" b="b"/>
            <a:pathLst>
              <a:path w="3808066" h="1156184">
                <a:moveTo>
                  <a:pt x="0" y="0"/>
                </a:moveTo>
                <a:lnTo>
                  <a:pt x="3808066" y="0"/>
                </a:lnTo>
                <a:lnTo>
                  <a:pt x="3808066" y="1156184"/>
                </a:lnTo>
                <a:lnTo>
                  <a:pt x="0" y="11561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5463109" y="2585726"/>
            <a:ext cx="1150031" cy="1246782"/>
            <a:chOff x="0" y="0"/>
            <a:chExt cx="5857240" cy="6350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857240" cy="6350000"/>
            </a:xfrm>
            <a:custGeom>
              <a:avLst/>
              <a:gdLst/>
              <a:ahLst/>
              <a:cxnLst/>
              <a:rect l="l" t="t" r="r" b="b"/>
              <a:pathLst>
                <a:path w="5857240" h="6350000">
                  <a:moveTo>
                    <a:pt x="2928620" y="0"/>
                  </a:moveTo>
                  <a:lnTo>
                    <a:pt x="2928620" y="0"/>
                  </a:lnTo>
                  <a:cubicBezTo>
                    <a:pt x="4546600" y="0"/>
                    <a:pt x="5857240" y="1310640"/>
                    <a:pt x="5857240" y="2928620"/>
                  </a:cubicBezTo>
                  <a:lnTo>
                    <a:pt x="5857240" y="6350000"/>
                  </a:lnTo>
                  <a:lnTo>
                    <a:pt x="5857240" y="6350000"/>
                  </a:lnTo>
                  <a:lnTo>
                    <a:pt x="0" y="6350000"/>
                  </a:lnTo>
                  <a:lnTo>
                    <a:pt x="0" y="6350000"/>
                  </a:lnTo>
                  <a:lnTo>
                    <a:pt x="0" y="2928620"/>
                  </a:lnTo>
                  <a:cubicBezTo>
                    <a:pt x="0" y="1310640"/>
                    <a:pt x="1310640" y="0"/>
                    <a:pt x="2928620" y="0"/>
                  </a:cubicBezTo>
                  <a:close/>
                </a:path>
              </a:pathLst>
            </a:custGeom>
            <a:blipFill>
              <a:blip r:embed="rId5"/>
              <a:stretch>
                <a:fillRect t="-11493" b="-11493"/>
              </a:stretch>
            </a:blipFill>
          </p:spPr>
        </p:sp>
      </p:grpSp>
      <p:sp>
        <p:nvSpPr>
          <p:cNvPr id="7" name="Freeform 7"/>
          <p:cNvSpPr/>
          <p:nvPr/>
        </p:nvSpPr>
        <p:spPr>
          <a:xfrm>
            <a:off x="5463109" y="3925998"/>
            <a:ext cx="1208973" cy="367061"/>
          </a:xfrm>
          <a:custGeom>
            <a:avLst/>
            <a:gdLst/>
            <a:ahLst/>
            <a:cxnLst/>
            <a:rect l="l" t="t" r="r" b="b"/>
            <a:pathLst>
              <a:path w="1813459" h="550592">
                <a:moveTo>
                  <a:pt x="0" y="0"/>
                </a:moveTo>
                <a:lnTo>
                  <a:pt x="1813458" y="0"/>
                </a:lnTo>
                <a:lnTo>
                  <a:pt x="1813458" y="550592"/>
                </a:lnTo>
                <a:lnTo>
                  <a:pt x="0" y="5505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6227461" y="4463722"/>
            <a:ext cx="1150031" cy="1246782"/>
            <a:chOff x="0" y="0"/>
            <a:chExt cx="5857240" cy="6350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857240" cy="6350000"/>
            </a:xfrm>
            <a:custGeom>
              <a:avLst/>
              <a:gdLst/>
              <a:ahLst/>
              <a:cxnLst/>
              <a:rect l="l" t="t" r="r" b="b"/>
              <a:pathLst>
                <a:path w="5857240" h="6350000">
                  <a:moveTo>
                    <a:pt x="2928620" y="0"/>
                  </a:moveTo>
                  <a:lnTo>
                    <a:pt x="2928620" y="0"/>
                  </a:lnTo>
                  <a:cubicBezTo>
                    <a:pt x="4546600" y="0"/>
                    <a:pt x="5857240" y="1310640"/>
                    <a:pt x="5857240" y="2928620"/>
                  </a:cubicBezTo>
                  <a:lnTo>
                    <a:pt x="5857240" y="6350000"/>
                  </a:lnTo>
                  <a:lnTo>
                    <a:pt x="5857240" y="6350000"/>
                  </a:lnTo>
                  <a:lnTo>
                    <a:pt x="0" y="6350000"/>
                  </a:lnTo>
                  <a:lnTo>
                    <a:pt x="0" y="6350000"/>
                  </a:lnTo>
                  <a:lnTo>
                    <a:pt x="0" y="2928620"/>
                  </a:lnTo>
                  <a:cubicBezTo>
                    <a:pt x="0" y="1310640"/>
                    <a:pt x="1310640" y="0"/>
                    <a:pt x="2928620" y="0"/>
                  </a:cubicBezTo>
                  <a:close/>
                </a:path>
              </a:pathLst>
            </a:custGeom>
            <a:blipFill>
              <a:blip r:embed="rId6"/>
              <a:stretch>
                <a:fillRect b="-20841"/>
              </a:stretch>
            </a:blipFill>
          </p:spPr>
        </p:sp>
      </p:grpSp>
      <p:sp>
        <p:nvSpPr>
          <p:cNvPr id="10" name="Freeform 10"/>
          <p:cNvSpPr/>
          <p:nvPr/>
        </p:nvSpPr>
        <p:spPr>
          <a:xfrm>
            <a:off x="6197990" y="5805139"/>
            <a:ext cx="1208973" cy="367061"/>
          </a:xfrm>
          <a:custGeom>
            <a:avLst/>
            <a:gdLst/>
            <a:ahLst/>
            <a:cxnLst/>
            <a:rect l="l" t="t" r="r" b="b"/>
            <a:pathLst>
              <a:path w="1813459" h="550592">
                <a:moveTo>
                  <a:pt x="0" y="0"/>
                </a:moveTo>
                <a:lnTo>
                  <a:pt x="1813459" y="0"/>
                </a:lnTo>
                <a:lnTo>
                  <a:pt x="1813459" y="550592"/>
                </a:lnTo>
                <a:lnTo>
                  <a:pt x="0" y="5505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7066549" y="2584581"/>
            <a:ext cx="1150031" cy="1246782"/>
            <a:chOff x="0" y="0"/>
            <a:chExt cx="5857240" cy="63500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857240" cy="6350000"/>
            </a:xfrm>
            <a:custGeom>
              <a:avLst/>
              <a:gdLst/>
              <a:ahLst/>
              <a:cxnLst/>
              <a:rect l="l" t="t" r="r" b="b"/>
              <a:pathLst>
                <a:path w="5857240" h="6350000">
                  <a:moveTo>
                    <a:pt x="2928620" y="0"/>
                  </a:moveTo>
                  <a:lnTo>
                    <a:pt x="2928620" y="0"/>
                  </a:lnTo>
                  <a:cubicBezTo>
                    <a:pt x="4546600" y="0"/>
                    <a:pt x="5857240" y="1310640"/>
                    <a:pt x="5857240" y="2928620"/>
                  </a:cubicBezTo>
                  <a:lnTo>
                    <a:pt x="5857240" y="6350000"/>
                  </a:lnTo>
                  <a:lnTo>
                    <a:pt x="5857240" y="6350000"/>
                  </a:lnTo>
                  <a:lnTo>
                    <a:pt x="0" y="6350000"/>
                  </a:lnTo>
                  <a:lnTo>
                    <a:pt x="0" y="6350000"/>
                  </a:lnTo>
                  <a:lnTo>
                    <a:pt x="0" y="2928620"/>
                  </a:lnTo>
                  <a:cubicBezTo>
                    <a:pt x="0" y="1310640"/>
                    <a:pt x="1310640" y="0"/>
                    <a:pt x="2928620" y="0"/>
                  </a:cubicBezTo>
                  <a:close/>
                </a:path>
              </a:pathLst>
            </a:custGeom>
            <a:blipFill>
              <a:blip r:embed="rId7"/>
              <a:stretch>
                <a:fillRect l="-22298" r="-22298"/>
              </a:stretch>
            </a:blipFill>
          </p:spPr>
        </p:sp>
      </p:grpSp>
      <p:sp>
        <p:nvSpPr>
          <p:cNvPr id="13" name="Freeform 13"/>
          <p:cNvSpPr/>
          <p:nvPr/>
        </p:nvSpPr>
        <p:spPr>
          <a:xfrm>
            <a:off x="7037078" y="3925998"/>
            <a:ext cx="1208973" cy="367061"/>
          </a:xfrm>
          <a:custGeom>
            <a:avLst/>
            <a:gdLst/>
            <a:ahLst/>
            <a:cxnLst/>
            <a:rect l="l" t="t" r="r" b="b"/>
            <a:pathLst>
              <a:path w="1813459" h="550592">
                <a:moveTo>
                  <a:pt x="0" y="0"/>
                </a:moveTo>
                <a:lnTo>
                  <a:pt x="1813459" y="0"/>
                </a:lnTo>
                <a:lnTo>
                  <a:pt x="1813459" y="550592"/>
                </a:lnTo>
                <a:lnTo>
                  <a:pt x="0" y="5505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14" name="Group 14"/>
          <p:cNvGrpSpPr>
            <a:grpSpLocks noChangeAspect="1"/>
          </p:cNvGrpSpPr>
          <p:nvPr/>
        </p:nvGrpSpPr>
        <p:grpSpPr>
          <a:xfrm>
            <a:off x="7801431" y="4463722"/>
            <a:ext cx="1150031" cy="1246782"/>
            <a:chOff x="0" y="0"/>
            <a:chExt cx="5857240" cy="63500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5857240" cy="6350000"/>
            </a:xfrm>
            <a:custGeom>
              <a:avLst/>
              <a:gdLst/>
              <a:ahLst/>
              <a:cxnLst/>
              <a:rect l="l" t="t" r="r" b="b"/>
              <a:pathLst>
                <a:path w="5857240" h="6350000">
                  <a:moveTo>
                    <a:pt x="2928620" y="0"/>
                  </a:moveTo>
                  <a:lnTo>
                    <a:pt x="2928620" y="0"/>
                  </a:lnTo>
                  <a:cubicBezTo>
                    <a:pt x="4546600" y="0"/>
                    <a:pt x="5857240" y="1310640"/>
                    <a:pt x="5857240" y="2928620"/>
                  </a:cubicBezTo>
                  <a:lnTo>
                    <a:pt x="5857240" y="6350000"/>
                  </a:lnTo>
                  <a:lnTo>
                    <a:pt x="5857240" y="6350000"/>
                  </a:lnTo>
                  <a:lnTo>
                    <a:pt x="0" y="6350000"/>
                  </a:lnTo>
                  <a:lnTo>
                    <a:pt x="0" y="6350000"/>
                  </a:lnTo>
                  <a:lnTo>
                    <a:pt x="0" y="2928620"/>
                  </a:lnTo>
                  <a:cubicBezTo>
                    <a:pt x="0" y="1310640"/>
                    <a:pt x="1310640" y="0"/>
                    <a:pt x="2928620" y="0"/>
                  </a:cubicBezTo>
                  <a:close/>
                </a:path>
              </a:pathLst>
            </a:custGeom>
            <a:blipFill>
              <a:blip r:embed="rId8"/>
              <a:stretch>
                <a:fillRect l="-4206" r="-4206"/>
              </a:stretch>
            </a:blipFill>
          </p:spPr>
        </p:sp>
      </p:grpSp>
      <p:sp>
        <p:nvSpPr>
          <p:cNvPr id="16" name="Freeform 16"/>
          <p:cNvSpPr/>
          <p:nvPr/>
        </p:nvSpPr>
        <p:spPr>
          <a:xfrm>
            <a:off x="7771960" y="5805139"/>
            <a:ext cx="1208973" cy="367061"/>
          </a:xfrm>
          <a:custGeom>
            <a:avLst/>
            <a:gdLst/>
            <a:ahLst/>
            <a:cxnLst/>
            <a:rect l="l" t="t" r="r" b="b"/>
            <a:pathLst>
              <a:path w="1813459" h="550592">
                <a:moveTo>
                  <a:pt x="0" y="0"/>
                </a:moveTo>
                <a:lnTo>
                  <a:pt x="1813458" y="0"/>
                </a:lnTo>
                <a:lnTo>
                  <a:pt x="1813458" y="550592"/>
                </a:lnTo>
                <a:lnTo>
                  <a:pt x="0" y="5505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17" name="Group 17"/>
          <p:cNvGrpSpPr>
            <a:grpSpLocks noChangeAspect="1"/>
          </p:cNvGrpSpPr>
          <p:nvPr/>
        </p:nvGrpSpPr>
        <p:grpSpPr>
          <a:xfrm>
            <a:off x="8644557" y="2584581"/>
            <a:ext cx="1150031" cy="1246782"/>
            <a:chOff x="0" y="0"/>
            <a:chExt cx="5857240" cy="63500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5857240" cy="6350000"/>
            </a:xfrm>
            <a:custGeom>
              <a:avLst/>
              <a:gdLst/>
              <a:ahLst/>
              <a:cxnLst/>
              <a:rect l="l" t="t" r="r" b="b"/>
              <a:pathLst>
                <a:path w="5857240" h="6350000">
                  <a:moveTo>
                    <a:pt x="2928620" y="0"/>
                  </a:moveTo>
                  <a:lnTo>
                    <a:pt x="2928620" y="0"/>
                  </a:lnTo>
                  <a:cubicBezTo>
                    <a:pt x="4546600" y="0"/>
                    <a:pt x="5857240" y="1310640"/>
                    <a:pt x="5857240" y="2928620"/>
                  </a:cubicBezTo>
                  <a:lnTo>
                    <a:pt x="5857240" y="6350000"/>
                  </a:lnTo>
                  <a:lnTo>
                    <a:pt x="5857240" y="6350000"/>
                  </a:lnTo>
                  <a:lnTo>
                    <a:pt x="0" y="6350000"/>
                  </a:lnTo>
                  <a:lnTo>
                    <a:pt x="0" y="6350000"/>
                  </a:lnTo>
                  <a:lnTo>
                    <a:pt x="0" y="2928620"/>
                  </a:lnTo>
                  <a:cubicBezTo>
                    <a:pt x="0" y="1310640"/>
                    <a:pt x="1310640" y="0"/>
                    <a:pt x="2928620" y="0"/>
                  </a:cubicBezTo>
                  <a:close/>
                </a:path>
              </a:pathLst>
            </a:custGeom>
            <a:blipFill>
              <a:blip r:embed="rId9"/>
              <a:stretch>
                <a:fillRect l="-11372" t="-37783" r="-10907" b="-15685"/>
              </a:stretch>
            </a:blipFill>
          </p:spPr>
        </p:sp>
      </p:grpSp>
      <p:sp>
        <p:nvSpPr>
          <p:cNvPr id="19" name="Freeform 19"/>
          <p:cNvSpPr/>
          <p:nvPr/>
        </p:nvSpPr>
        <p:spPr>
          <a:xfrm>
            <a:off x="8615086" y="3925998"/>
            <a:ext cx="1208973" cy="367061"/>
          </a:xfrm>
          <a:custGeom>
            <a:avLst/>
            <a:gdLst/>
            <a:ahLst/>
            <a:cxnLst/>
            <a:rect l="l" t="t" r="r" b="b"/>
            <a:pathLst>
              <a:path w="1813459" h="550592">
                <a:moveTo>
                  <a:pt x="0" y="0"/>
                </a:moveTo>
                <a:lnTo>
                  <a:pt x="1813459" y="0"/>
                </a:lnTo>
                <a:lnTo>
                  <a:pt x="1813459" y="550592"/>
                </a:lnTo>
                <a:lnTo>
                  <a:pt x="0" y="5505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20" name="Group 20"/>
          <p:cNvGrpSpPr/>
          <p:nvPr/>
        </p:nvGrpSpPr>
        <p:grpSpPr>
          <a:xfrm>
            <a:off x="1346576" y="749966"/>
            <a:ext cx="9498849" cy="1075193"/>
            <a:chOff x="0" y="0"/>
            <a:chExt cx="3942716" cy="446284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3942716" cy="446284"/>
            </a:xfrm>
            <a:custGeom>
              <a:avLst/>
              <a:gdLst/>
              <a:ahLst/>
              <a:cxnLst/>
              <a:rect l="l" t="t" r="r" b="b"/>
              <a:pathLst>
                <a:path w="3942716" h="446284">
                  <a:moveTo>
                    <a:pt x="0" y="0"/>
                  </a:moveTo>
                  <a:lnTo>
                    <a:pt x="3942716" y="0"/>
                  </a:lnTo>
                  <a:lnTo>
                    <a:pt x="3942716" y="446284"/>
                  </a:lnTo>
                  <a:lnTo>
                    <a:pt x="0" y="446284"/>
                  </a:lnTo>
                  <a:close/>
                </a:path>
              </a:pathLst>
            </a:custGeom>
            <a:solidFill>
              <a:srgbClr val="FFFCD9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28575"/>
              <a:ext cx="3942716" cy="474859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307"/>
                </a:lnSpc>
              </a:pPr>
              <a:endParaRPr sz="1200"/>
            </a:p>
          </p:txBody>
        </p:sp>
      </p:grpSp>
      <p:sp>
        <p:nvSpPr>
          <p:cNvPr id="23" name="AutoShape 23"/>
          <p:cNvSpPr/>
          <p:nvPr/>
        </p:nvSpPr>
        <p:spPr>
          <a:xfrm>
            <a:off x="2318970" y="520448"/>
            <a:ext cx="7554061" cy="0"/>
          </a:xfrm>
          <a:prstGeom prst="line">
            <a:avLst/>
          </a:prstGeom>
          <a:ln w="47625" cap="flat">
            <a:solidFill>
              <a:srgbClr val="FF938E"/>
            </a:solidFill>
            <a:prstDash val="solid"/>
            <a:headEnd type="diamond" w="lg" len="lg"/>
            <a:tailEnd type="diamond" w="lg" len="lg"/>
          </a:ln>
        </p:spPr>
      </p:sp>
      <p:sp>
        <p:nvSpPr>
          <p:cNvPr id="24" name="AutoShape 24"/>
          <p:cNvSpPr/>
          <p:nvPr/>
        </p:nvSpPr>
        <p:spPr>
          <a:xfrm>
            <a:off x="2318970" y="2070917"/>
            <a:ext cx="7554061" cy="0"/>
          </a:xfrm>
          <a:prstGeom prst="line">
            <a:avLst/>
          </a:prstGeom>
          <a:ln w="47625" cap="flat">
            <a:solidFill>
              <a:srgbClr val="FF938E"/>
            </a:solidFill>
            <a:prstDash val="solid"/>
            <a:headEnd type="diamond" w="lg" len="lg"/>
            <a:tailEnd type="diamond" w="lg" len="lg"/>
          </a:ln>
        </p:spPr>
      </p:sp>
      <p:sp>
        <p:nvSpPr>
          <p:cNvPr id="25" name="Freeform 25"/>
          <p:cNvSpPr/>
          <p:nvPr/>
        </p:nvSpPr>
        <p:spPr>
          <a:xfrm>
            <a:off x="9598386" y="1033522"/>
            <a:ext cx="549289" cy="524321"/>
          </a:xfrm>
          <a:custGeom>
            <a:avLst/>
            <a:gdLst/>
            <a:ahLst/>
            <a:cxnLst/>
            <a:rect l="l" t="t" r="r" b="b"/>
            <a:pathLst>
              <a:path w="823933" h="786482">
                <a:moveTo>
                  <a:pt x="0" y="0"/>
                </a:moveTo>
                <a:lnTo>
                  <a:pt x="823934" y="0"/>
                </a:lnTo>
                <a:lnTo>
                  <a:pt x="823934" y="786482"/>
                </a:lnTo>
                <a:lnTo>
                  <a:pt x="0" y="78648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26" name="TextBox 26"/>
          <p:cNvSpPr txBox="1"/>
          <p:nvPr/>
        </p:nvSpPr>
        <p:spPr>
          <a:xfrm>
            <a:off x="2305487" y="699166"/>
            <a:ext cx="7581026" cy="10190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744"/>
              </a:lnSpc>
              <a:spcBef>
                <a:spcPct val="0"/>
              </a:spcBef>
            </a:pPr>
            <a:r>
              <a:rPr lang="en-US" sz="5000" dirty="0">
                <a:solidFill>
                  <a:srgbClr val="3A3C55"/>
                </a:solidFill>
                <a:latin typeface="Candal"/>
              </a:rPr>
              <a:t>MEET OUR TEAM</a:t>
            </a:r>
          </a:p>
        </p:txBody>
      </p:sp>
      <p:sp>
        <p:nvSpPr>
          <p:cNvPr id="27" name="Freeform 27"/>
          <p:cNvSpPr/>
          <p:nvPr/>
        </p:nvSpPr>
        <p:spPr>
          <a:xfrm>
            <a:off x="2044325" y="1025402"/>
            <a:ext cx="549289" cy="524321"/>
          </a:xfrm>
          <a:custGeom>
            <a:avLst/>
            <a:gdLst/>
            <a:ahLst/>
            <a:cxnLst/>
            <a:rect l="l" t="t" r="r" b="b"/>
            <a:pathLst>
              <a:path w="823933" h="786482">
                <a:moveTo>
                  <a:pt x="0" y="0"/>
                </a:moveTo>
                <a:lnTo>
                  <a:pt x="823934" y="0"/>
                </a:lnTo>
                <a:lnTo>
                  <a:pt x="823934" y="786482"/>
                </a:lnTo>
                <a:lnTo>
                  <a:pt x="0" y="78648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28" name="TextBox 28"/>
          <p:cNvSpPr txBox="1"/>
          <p:nvPr/>
        </p:nvSpPr>
        <p:spPr>
          <a:xfrm>
            <a:off x="2507271" y="5490392"/>
            <a:ext cx="2260051" cy="2178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33"/>
              </a:lnSpc>
            </a:pPr>
            <a:r>
              <a:rPr lang="en-US" sz="1200" dirty="0">
                <a:solidFill>
                  <a:srgbClr val="FFFCD9"/>
                </a:solidFill>
                <a:latin typeface="Signika"/>
              </a:rPr>
              <a:t>ACHMAD HILMAN SHADIQIN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5537361" y="3965191"/>
            <a:ext cx="1060467" cy="2897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13"/>
              </a:lnSpc>
            </a:pPr>
            <a:r>
              <a:rPr lang="en-US" sz="750" dirty="0">
                <a:solidFill>
                  <a:srgbClr val="FFFCD9"/>
                </a:solidFill>
                <a:latin typeface="Signika"/>
              </a:rPr>
              <a:t>ANDREAWAN SOFIAN</a:t>
            </a:r>
          </a:p>
          <a:p>
            <a:pPr algn="ctr">
              <a:lnSpc>
                <a:spcPts val="1213"/>
              </a:lnSpc>
              <a:spcBef>
                <a:spcPct val="0"/>
              </a:spcBef>
            </a:pPr>
            <a:endParaRPr lang="en-US" sz="750" dirty="0">
              <a:solidFill>
                <a:srgbClr val="FFFCD9"/>
              </a:solidFill>
              <a:latin typeface="Signika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2507271" y="5778671"/>
            <a:ext cx="2260051" cy="227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84"/>
              </a:lnSpc>
              <a:spcBef>
                <a:spcPct val="0"/>
              </a:spcBef>
            </a:pPr>
            <a:r>
              <a:rPr lang="en-US" sz="1200" dirty="0">
                <a:solidFill>
                  <a:srgbClr val="F8BAB7"/>
                </a:solidFill>
                <a:latin typeface="Signika"/>
              </a:rPr>
              <a:t>CEO OF MARKET INSIDER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5537361" y="4128126"/>
            <a:ext cx="1060467" cy="1278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58"/>
              </a:lnSpc>
              <a:spcBef>
                <a:spcPct val="0"/>
              </a:spcBef>
            </a:pPr>
            <a:r>
              <a:rPr lang="en-US" sz="750" dirty="0">
                <a:solidFill>
                  <a:srgbClr val="F8BAB7"/>
                </a:solidFill>
                <a:latin typeface="Signika"/>
              </a:rPr>
              <a:t>DATA SCIENTIST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6272243" y="5837982"/>
            <a:ext cx="1060467" cy="1758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87"/>
              </a:lnSpc>
              <a:spcBef>
                <a:spcPct val="0"/>
              </a:spcBef>
            </a:pPr>
            <a:r>
              <a:rPr lang="en-US" sz="750" dirty="0">
                <a:solidFill>
                  <a:srgbClr val="FFFCD9"/>
                </a:solidFill>
                <a:latin typeface="Signika"/>
              </a:rPr>
              <a:t>RIYAN MAULA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6272243" y="6007266"/>
            <a:ext cx="1060467" cy="1278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58"/>
              </a:lnSpc>
              <a:spcBef>
                <a:spcPct val="0"/>
              </a:spcBef>
            </a:pPr>
            <a:r>
              <a:rPr lang="en-US" sz="700" dirty="0">
                <a:solidFill>
                  <a:srgbClr val="F8BAB7"/>
                </a:solidFill>
                <a:latin typeface="Signika"/>
              </a:rPr>
              <a:t>DATA SCIENTIST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7111331" y="3958842"/>
            <a:ext cx="1060467" cy="1758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87"/>
              </a:lnSpc>
              <a:spcBef>
                <a:spcPct val="0"/>
              </a:spcBef>
            </a:pPr>
            <a:r>
              <a:rPr lang="en-US" sz="750" dirty="0">
                <a:solidFill>
                  <a:srgbClr val="FFFCD9"/>
                </a:solidFill>
                <a:latin typeface="Signika"/>
              </a:rPr>
              <a:t>FIGO AKMAL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7111331" y="4128126"/>
            <a:ext cx="1060467" cy="1278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58"/>
              </a:lnSpc>
              <a:spcBef>
                <a:spcPct val="0"/>
              </a:spcBef>
            </a:pPr>
            <a:r>
              <a:rPr lang="en-US" sz="750" dirty="0">
                <a:solidFill>
                  <a:srgbClr val="F8BAB7"/>
                </a:solidFill>
                <a:latin typeface="Signika"/>
              </a:rPr>
              <a:t>DATA SCIENTIST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7846213" y="5837982"/>
            <a:ext cx="1060467" cy="1758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87"/>
              </a:lnSpc>
              <a:spcBef>
                <a:spcPct val="0"/>
              </a:spcBef>
            </a:pPr>
            <a:r>
              <a:rPr lang="en-US" sz="750" dirty="0">
                <a:solidFill>
                  <a:srgbClr val="FFFCD9"/>
                </a:solidFill>
                <a:latin typeface="Signika"/>
              </a:rPr>
              <a:t>DZAKWAN D.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7846213" y="6007266"/>
            <a:ext cx="1060467" cy="1278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58"/>
              </a:lnSpc>
              <a:spcBef>
                <a:spcPct val="0"/>
              </a:spcBef>
            </a:pPr>
            <a:r>
              <a:rPr lang="en-US" sz="750" dirty="0">
                <a:solidFill>
                  <a:srgbClr val="F8BAB7"/>
                </a:solidFill>
                <a:latin typeface="Signika"/>
              </a:rPr>
              <a:t>DATA SCIENTIST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8688007" y="3956381"/>
            <a:ext cx="1060467" cy="1469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37"/>
              </a:lnSpc>
              <a:spcBef>
                <a:spcPct val="0"/>
              </a:spcBef>
            </a:pPr>
            <a:r>
              <a:rPr lang="en-US" sz="750" dirty="0">
                <a:solidFill>
                  <a:srgbClr val="FFFCD9"/>
                </a:solidFill>
                <a:latin typeface="Signika"/>
              </a:rPr>
              <a:t>NABILAH ASTIARINI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8689339" y="4128126"/>
            <a:ext cx="1060467" cy="1278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58"/>
              </a:lnSpc>
              <a:spcBef>
                <a:spcPct val="0"/>
              </a:spcBef>
            </a:pPr>
            <a:r>
              <a:rPr lang="en-US" sz="750" dirty="0">
                <a:solidFill>
                  <a:srgbClr val="F8BAB7"/>
                </a:solidFill>
                <a:latin typeface="Signika"/>
              </a:rPr>
              <a:t>DATA SCIENTIST</a:t>
            </a:r>
          </a:p>
        </p:txBody>
      </p:sp>
      <p:pic>
        <p:nvPicPr>
          <p:cNvPr id="40" name="Google Shape;80;p3" descr="A picture containing drawing&#10;&#10;Description automatically generated">
            <a:extLst>
              <a:ext uri="{FF2B5EF4-FFF2-40B4-BE49-F238E27FC236}">
                <a16:creationId xmlns:a16="http://schemas.microsoft.com/office/drawing/2014/main" id="{40F8877E-B6CA-A621-A918-991758DF61F9}"/>
              </a:ext>
            </a:extLst>
          </p:cNvPr>
          <p:cNvPicPr preferRelativeResize="0"/>
          <p:nvPr/>
        </p:nvPicPr>
        <p:blipFill rotWithShape="1">
          <a:blip r:embed="rId12">
            <a:alphaModFix/>
            <a:duotone>
              <a:schemeClr val="bg2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10863470" y="-1"/>
            <a:ext cx="1268910" cy="5276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A2D211D6-A99C-9FEF-F7D9-9E5246FA23F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75432223"/>
              </p:ext>
            </p:extLst>
          </p:nvPr>
        </p:nvGraphicFramePr>
        <p:xfrm>
          <a:off x="352425" y="1090612"/>
          <a:ext cx="11601450" cy="46767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C3003E-FEBF-F226-2D9A-10C6B19F63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20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D616DF-5007-3DE7-622C-F946551482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Market Insider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E6AEDA59-87B0-C37D-C979-671B2B4417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2024</a:t>
            </a:r>
          </a:p>
        </p:txBody>
      </p:sp>
      <p:pic>
        <p:nvPicPr>
          <p:cNvPr id="2" name="Google Shape;80;p3" descr="A picture containing drawing&#10;&#10;Description automatically generated">
            <a:extLst>
              <a:ext uri="{FF2B5EF4-FFF2-40B4-BE49-F238E27FC236}">
                <a16:creationId xmlns:a16="http://schemas.microsoft.com/office/drawing/2014/main" id="{35478D37-0406-A048-1E02-71E757AB8045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0863470" y="-1"/>
            <a:ext cx="1268910" cy="52764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213100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D20744-A40C-0CFB-12D7-C1463245D0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9888" y="1719072"/>
            <a:ext cx="5582412" cy="1709928"/>
          </a:xfrm>
        </p:spPr>
        <p:txBody>
          <a:bodyPr/>
          <a:lstStyle/>
          <a:p>
            <a:r>
              <a:rPr lang="en-US" dirty="0"/>
              <a:t>Modeling &amp;</a:t>
            </a:r>
            <a:br>
              <a:rPr lang="en-US" dirty="0"/>
            </a:br>
            <a:r>
              <a:rPr lang="en-US" dirty="0"/>
              <a:t>Evaluation</a:t>
            </a:r>
            <a:endParaRPr lang="en-ID" dirty="0"/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FABE9FB8-12C2-0125-D00A-97BCB942914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3138" t="-23884" b="-33016"/>
          <a:stretch/>
        </p:blipFill>
        <p:spPr>
          <a:xfrm>
            <a:off x="7958138" y="0"/>
            <a:ext cx="4233862" cy="6858000"/>
          </a:xfrm>
          <a:solidFill>
            <a:schemeClr val="bg1"/>
          </a:solidFill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DC285B-280B-7ABE-CD53-B660971757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9888" y="3609975"/>
            <a:ext cx="2505457" cy="1409701"/>
          </a:xfrm>
        </p:spPr>
        <p:txBody>
          <a:bodyPr/>
          <a:lstStyle/>
          <a:p>
            <a:r>
              <a:rPr lang="en-US" b="1" dirty="0"/>
              <a:t>Modelling &amp; Evaluation</a:t>
            </a:r>
          </a:p>
          <a:p>
            <a:pPr marL="340614" indent="-285750">
              <a:buFont typeface="Wingdings" panose="05000000000000000000" pitchFamily="2" charset="2"/>
              <a:buChar char="q"/>
            </a:pPr>
            <a:r>
              <a:rPr lang="en-US" dirty="0"/>
              <a:t>Modelling</a:t>
            </a:r>
          </a:p>
          <a:p>
            <a:pPr marL="340614" indent="-285750">
              <a:buFont typeface="Wingdings" panose="05000000000000000000" pitchFamily="2" charset="2"/>
              <a:buChar char="q"/>
            </a:pPr>
            <a:r>
              <a:rPr lang="en-US" dirty="0"/>
              <a:t>Evaluation</a:t>
            </a:r>
          </a:p>
          <a:p>
            <a:pPr marL="340614" indent="-285750">
              <a:buFont typeface="Wingdings" panose="05000000000000000000" pitchFamily="2" charset="2"/>
              <a:buChar char="q"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nivers Condensed Light"/>
                <a:ea typeface="+mn-ea"/>
                <a:cs typeface="+mn-cs"/>
              </a:rPr>
              <a:t>Feature Importance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645BD1-70F8-93DE-E9CE-948B843FF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D0AFDD5-844D-364D-8AEC-50CF4D36D55D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A0E176CF-1A32-2236-0FDE-B65066348C39}"/>
              </a:ext>
            </a:extLst>
          </p:cNvPr>
          <p:cNvSpPr txBox="1">
            <a:spLocks/>
          </p:cNvSpPr>
          <p:nvPr/>
        </p:nvSpPr>
        <p:spPr>
          <a:xfrm>
            <a:off x="4142792" y="3600450"/>
            <a:ext cx="3381958" cy="1814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54864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4864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nivers Condensed Light"/>
                <a:ea typeface="+mn-ea"/>
                <a:cs typeface="+mn-cs"/>
              </a:rPr>
              <a:t>Business Insight &amp; Recommendation</a:t>
            </a:r>
          </a:p>
          <a:p>
            <a:pPr marL="340614" marR="0" lvl="0" indent="-2857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nivers Condensed Light"/>
                <a:ea typeface="+mn-ea"/>
                <a:cs typeface="+mn-cs"/>
              </a:rPr>
              <a:t>Business Simulation</a:t>
            </a:r>
          </a:p>
          <a:p>
            <a:pPr marL="340614" marR="0" lvl="0" indent="-2857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nivers Condensed Light"/>
                <a:ea typeface="+mn-ea"/>
                <a:cs typeface="+mn-cs"/>
              </a:rPr>
              <a:t>Business Insight &amp; Recommendation</a:t>
            </a:r>
          </a:p>
        </p:txBody>
      </p:sp>
      <p:pic>
        <p:nvPicPr>
          <p:cNvPr id="3" name="Google Shape;80;p3" descr="A picture containing drawing&#10;&#10;Description automatically generated">
            <a:extLst>
              <a:ext uri="{FF2B5EF4-FFF2-40B4-BE49-F238E27FC236}">
                <a16:creationId xmlns:a16="http://schemas.microsoft.com/office/drawing/2014/main" id="{10FA839A-C402-7B0D-BFD7-3A780E258E7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63470" y="-1"/>
            <a:ext cx="1268910" cy="52764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931061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A5F538-AE06-11AB-CD3C-2C140BEB95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2586" y="533536"/>
            <a:ext cx="9912096" cy="1026130"/>
          </a:xfrm>
        </p:spPr>
        <p:txBody>
          <a:bodyPr anchor="t">
            <a:normAutofit/>
          </a:bodyPr>
          <a:lstStyle/>
          <a:p>
            <a:r>
              <a:rPr lang="en-US" sz="4800" dirty="0"/>
              <a:t>Modelling</a:t>
            </a:r>
            <a:endParaRPr lang="en-ID" sz="4800" dirty="0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14DFFA41-EAA7-F509-E363-C628D9925F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2795" y="1920319"/>
            <a:ext cx="10268712" cy="1505315"/>
          </a:xfrm>
        </p:spPr>
        <p:txBody>
          <a:bodyPr/>
          <a:lstStyle/>
          <a:p>
            <a:r>
              <a:rPr lang="en-US" dirty="0"/>
              <a:t>Precision</a:t>
            </a:r>
          </a:p>
          <a:p>
            <a:r>
              <a:rPr lang="en-US" sz="1000" dirty="0"/>
              <a:t>   </a:t>
            </a:r>
            <a:r>
              <a:rPr lang="en-US" sz="1000" dirty="0" err="1"/>
              <a:t>Metrik</a:t>
            </a:r>
            <a:r>
              <a:rPr lang="en-US" sz="1000" dirty="0"/>
              <a:t> Primer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8427C104-4A2D-A668-EFB8-5065706E81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178622" y="2007881"/>
            <a:ext cx="2912644" cy="1330189"/>
          </a:xfrm>
        </p:spPr>
        <p:txBody>
          <a:bodyPr/>
          <a:lstStyle/>
          <a:p>
            <a:pPr indent="0">
              <a:buNone/>
            </a:pPr>
            <a:r>
              <a:rPr lang="en-US" b="1" dirty="0" err="1"/>
              <a:t>Mengurangi</a:t>
            </a:r>
            <a:r>
              <a:rPr lang="en-US" b="1" dirty="0"/>
              <a:t> False Positive </a:t>
            </a:r>
            <a:r>
              <a:rPr lang="en-US" dirty="0"/>
              <a:t>yaitu </a:t>
            </a:r>
            <a:r>
              <a:rPr lang="en-US" dirty="0" err="1"/>
              <a:t>situasi</a:t>
            </a:r>
            <a:r>
              <a:rPr lang="en-US" dirty="0"/>
              <a:t> </a:t>
            </a:r>
            <a:r>
              <a:rPr lang="en-US" dirty="0" err="1"/>
              <a:t>ketika</a:t>
            </a:r>
            <a:r>
              <a:rPr lang="en-US" dirty="0"/>
              <a:t> model </a:t>
            </a:r>
            <a:r>
              <a:rPr lang="en-US" dirty="0" err="1"/>
              <a:t>memprediksi</a:t>
            </a:r>
            <a:r>
              <a:rPr lang="en-US" dirty="0"/>
              <a:t> customer untuk </a:t>
            </a:r>
            <a:r>
              <a:rPr lang="en-US" dirty="0" err="1"/>
              <a:t>merespon</a:t>
            </a:r>
            <a:r>
              <a:rPr lang="en-US" dirty="0"/>
              <a:t> </a:t>
            </a:r>
            <a:r>
              <a:rPr lang="en-US" dirty="0" err="1"/>
              <a:t>kampanye</a:t>
            </a:r>
            <a:r>
              <a:rPr lang="en-US" dirty="0"/>
              <a:t> padahal </a:t>
            </a:r>
            <a:r>
              <a:rPr lang="en-US" dirty="0" err="1"/>
              <a:t>realitanya</a:t>
            </a:r>
            <a:r>
              <a:rPr lang="en-US" dirty="0"/>
              <a:t> tidak.</a:t>
            </a:r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7607743A-9FBC-532F-20C4-51BB49EBD3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92795" y="4005858"/>
            <a:ext cx="10268712" cy="1505315"/>
          </a:xfrm>
        </p:spPr>
        <p:txBody>
          <a:bodyPr/>
          <a:lstStyle/>
          <a:p>
            <a:r>
              <a:rPr lang="en-US" dirty="0"/>
              <a:t>Accuracy</a:t>
            </a:r>
          </a:p>
          <a:p>
            <a:r>
              <a:rPr lang="en-US" sz="1000" dirty="0"/>
              <a:t> </a:t>
            </a:r>
            <a:r>
              <a:rPr lang="en-US" sz="1000" dirty="0" err="1"/>
              <a:t>Metrik</a:t>
            </a:r>
            <a:r>
              <a:rPr lang="en-US" sz="1000" dirty="0"/>
              <a:t> </a:t>
            </a:r>
            <a:r>
              <a:rPr lang="en-US" sz="1000" dirty="0" err="1"/>
              <a:t>Sekunder</a:t>
            </a:r>
            <a:endParaRPr lang="en-US" sz="1000" dirty="0"/>
          </a:p>
        </p:txBody>
      </p: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42F1FEDE-0E74-1CF2-1B2E-F00EC9066BA5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178623" y="4093420"/>
            <a:ext cx="3285868" cy="1330189"/>
          </a:xfrm>
        </p:spPr>
        <p:txBody>
          <a:bodyPr/>
          <a:lstStyle/>
          <a:p>
            <a:pPr indent="0">
              <a:buNone/>
            </a:pPr>
            <a:r>
              <a:rPr lang="en-US" b="1" dirty="0" err="1"/>
              <a:t>Meningkatkan</a:t>
            </a:r>
            <a:r>
              <a:rPr lang="en-US" b="1" dirty="0"/>
              <a:t> </a:t>
            </a:r>
            <a:r>
              <a:rPr lang="en-US" b="1" dirty="0" err="1"/>
              <a:t>tingkat</a:t>
            </a:r>
            <a:r>
              <a:rPr lang="en-US" b="1" dirty="0"/>
              <a:t> </a:t>
            </a:r>
            <a:r>
              <a:rPr lang="en-US" b="1" dirty="0" err="1"/>
              <a:t>kebenaran</a:t>
            </a:r>
            <a:r>
              <a:rPr lang="en-US" b="1" dirty="0"/>
              <a:t> (True Positive + True Negative)</a:t>
            </a:r>
            <a:r>
              <a:rPr lang="en-US" dirty="0"/>
              <a:t> </a:t>
            </a:r>
            <a:r>
              <a:rPr lang="en-US" dirty="0" err="1"/>
              <a:t>prediksi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suatu model.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C3003E-FEBF-F226-2D9A-10C6B19F63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" y="6400904"/>
            <a:ext cx="365760" cy="246888"/>
          </a:xfrm>
        </p:spPr>
        <p:txBody>
          <a:bodyPr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8D0AFDD5-844D-364D-8AEC-50CF4D36D55D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D616DF-5007-3DE7-622C-F946551482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364480" y="6400904"/>
            <a:ext cx="1463040" cy="246888"/>
          </a:xfrm>
        </p:spPr>
        <p:txBody>
          <a:bodyPr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Market Insider</a:t>
            </a: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E6AEDA59-87B0-C37D-C979-671B2B44176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629145" y="6400904"/>
            <a:ext cx="640080" cy="246888"/>
          </a:xfrm>
        </p:spPr>
        <p:txBody>
          <a:bodyPr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2024</a:t>
            </a: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15BD1E4-084A-411B-0BEA-61A70386AD0E}"/>
              </a:ext>
            </a:extLst>
          </p:cNvPr>
          <p:cNvSpPr/>
          <p:nvPr/>
        </p:nvSpPr>
        <p:spPr>
          <a:xfrm>
            <a:off x="642026" y="1712068"/>
            <a:ext cx="729574" cy="70471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haroni" panose="02010803020104030203" pitchFamily="2" charset="-79"/>
                <a:ea typeface="+mn-ea"/>
                <a:cs typeface="Aharoni" panose="02010803020104030203" pitchFamily="2" charset="-79"/>
              </a:rPr>
              <a:t>1</a:t>
            </a:r>
            <a:endParaRPr kumimoji="0" lang="en-ID" sz="4000" b="1" i="0" u="none" strike="noStrike" kern="1200" cap="none" spc="0" normalizeH="0" baseline="0" noProof="0" dirty="0">
              <a:ln>
                <a:noFill/>
              </a:ln>
              <a:solidFill>
                <a:srgbClr val="282828"/>
              </a:solidFill>
              <a:effectLst/>
              <a:uLnTx/>
              <a:uFillTx/>
              <a:latin typeface="Aharoni" panose="02010803020104030203" pitchFamily="2" charset="-79"/>
              <a:ea typeface="+mn-ea"/>
              <a:cs typeface="Aharoni" panose="02010803020104030203" pitchFamily="2" charset="-79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B8D57FA-62BE-68BA-F89A-09BC1FE623F4}"/>
              </a:ext>
            </a:extLst>
          </p:cNvPr>
          <p:cNvSpPr/>
          <p:nvPr/>
        </p:nvSpPr>
        <p:spPr>
          <a:xfrm>
            <a:off x="528008" y="3627930"/>
            <a:ext cx="729574" cy="70471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haroni" panose="02010803020104030203" pitchFamily="2" charset="-79"/>
                <a:ea typeface="+mn-ea"/>
                <a:cs typeface="Aharoni" panose="02010803020104030203" pitchFamily="2" charset="-79"/>
              </a:rPr>
              <a:t>2</a:t>
            </a:r>
            <a:endParaRPr kumimoji="0" lang="en-ID" sz="4000" b="1" i="0" u="none" strike="noStrike" kern="1200" cap="none" spc="0" normalizeH="0" baseline="0" noProof="0" dirty="0">
              <a:ln>
                <a:noFill/>
              </a:ln>
              <a:solidFill>
                <a:srgbClr val="282828"/>
              </a:solidFill>
              <a:effectLst/>
              <a:uLnTx/>
              <a:uFillTx/>
              <a:latin typeface="Aharoni" panose="02010803020104030203" pitchFamily="2" charset="-79"/>
              <a:ea typeface="+mn-ea"/>
              <a:cs typeface="Aharoni" panose="02010803020104030203" pitchFamily="2" charset="-79"/>
            </a:endParaRPr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B499F82A-75EA-408F-2F22-1475595EC7A9}"/>
              </a:ext>
            </a:extLst>
          </p:cNvPr>
          <p:cNvSpPr txBox="1">
            <a:spLocks/>
          </p:cNvSpPr>
          <p:nvPr/>
        </p:nvSpPr>
        <p:spPr>
          <a:xfrm>
            <a:off x="8141179" y="1966794"/>
            <a:ext cx="2912644" cy="13301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-13716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5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4320" indent="-13716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50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11480" indent="-13716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5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8640" indent="-13716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50000"/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13716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50000"/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50000"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nivers Condensed Light"/>
                <a:ea typeface="+mn-ea"/>
                <a:cs typeface="+mn-cs"/>
              </a:rPr>
              <a:t>Meningkatkan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nivers Condensed Light"/>
                <a:ea typeface="+mn-ea"/>
                <a:cs typeface="+mn-cs"/>
              </a:rPr>
              <a:t> Tingkat </a:t>
            </a: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nivers Condensed Light"/>
                <a:ea typeface="+mn-ea"/>
                <a:cs typeface="+mn-cs"/>
              </a:rPr>
              <a:t>Respon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nivers Condensed Light"/>
                <a:ea typeface="+mn-ea"/>
                <a:cs typeface="+mn-cs"/>
              </a:rPr>
              <a:t> Customer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Univers Condensed Light"/>
              <a:ea typeface="+mn-ea"/>
              <a:cs typeface="+mn-cs"/>
            </a:endParaRPr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0335A785-B043-B7FF-8A5A-51F3166A5417}"/>
              </a:ext>
            </a:extLst>
          </p:cNvPr>
          <p:cNvSpPr txBox="1">
            <a:spLocks/>
          </p:cNvSpPr>
          <p:nvPr/>
        </p:nvSpPr>
        <p:spPr>
          <a:xfrm>
            <a:off x="8195021" y="4093419"/>
            <a:ext cx="2912644" cy="13301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-13716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5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4320" indent="-13716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50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11480" indent="-13716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5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8640" indent="-13716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50000"/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13716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50000"/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50000"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nivers Condensed Light"/>
                <a:ea typeface="+mn-ea"/>
                <a:cs typeface="+mn-cs"/>
              </a:rPr>
              <a:t>Meningkatkan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nivers Condensed Light"/>
                <a:ea typeface="+mn-ea"/>
                <a:cs typeface="+mn-cs"/>
              </a:rPr>
              <a:t> revenue stream </a:t>
            </a: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nivers Condensed Light"/>
                <a:ea typeface="+mn-ea"/>
                <a:cs typeface="+mn-cs"/>
              </a:rPr>
              <a:t>dari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nivers Condensed Light"/>
                <a:ea typeface="+mn-ea"/>
                <a:cs typeface="+mn-cs"/>
              </a:rPr>
              <a:t> </a:t>
            </a: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nivers Condensed Light"/>
                <a:ea typeface="+mn-ea"/>
                <a:cs typeface="+mn-cs"/>
              </a:rPr>
              <a:t>setiap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nivers Condensed Light"/>
                <a:ea typeface="+mn-ea"/>
                <a:cs typeface="+mn-cs"/>
              </a:rPr>
              <a:t> </a:t>
            </a: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nivers Condensed Light"/>
                <a:ea typeface="+mn-ea"/>
                <a:cs typeface="+mn-cs"/>
              </a:rPr>
              <a:t>kampanye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nivers Condensed Light"/>
                <a:ea typeface="+mn-ea"/>
                <a:cs typeface="+mn-cs"/>
              </a:rPr>
              <a:t>.</a:t>
            </a:r>
          </a:p>
        </p:txBody>
      </p:sp>
      <p:pic>
        <p:nvPicPr>
          <p:cNvPr id="3" name="Google Shape;80;p3" descr="A picture containing drawing&#10;&#10;Description automatically generated">
            <a:extLst>
              <a:ext uri="{FF2B5EF4-FFF2-40B4-BE49-F238E27FC236}">
                <a16:creationId xmlns:a16="http://schemas.microsoft.com/office/drawing/2014/main" id="{AF13CDE3-36BC-02FD-4E7A-A3D983DD896F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863470" y="-1"/>
            <a:ext cx="1268910" cy="52764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392865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EE052-691E-41DF-422D-4C7F84857F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9952" y="485194"/>
            <a:ext cx="9912096" cy="1074140"/>
          </a:xfrm>
        </p:spPr>
        <p:txBody>
          <a:bodyPr/>
          <a:lstStyle/>
          <a:p>
            <a:r>
              <a:rPr lang="en-US" sz="4800" dirty="0"/>
              <a:t>Evaluation</a:t>
            </a:r>
            <a:endParaRPr lang="en-ID" sz="4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E4161F-92EB-095E-DAA6-8817866B61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23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388A87-C0E1-7277-9586-A9E5571DA5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Market Insider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1C65155D-C0C0-5F5B-95CD-F1097597F8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2024</a:t>
            </a:r>
          </a:p>
        </p:txBody>
      </p:sp>
      <p:graphicFrame>
        <p:nvGraphicFramePr>
          <p:cNvPr id="12" name="Content Placeholder 11">
            <a:extLst>
              <a:ext uri="{FF2B5EF4-FFF2-40B4-BE49-F238E27FC236}">
                <a16:creationId xmlns:a16="http://schemas.microsoft.com/office/drawing/2014/main" id="{74787DA8-3589-2D8A-0516-B8D2E6B2176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00150437"/>
              </p:ext>
            </p:extLst>
          </p:nvPr>
        </p:nvGraphicFramePr>
        <p:xfrm>
          <a:off x="980643" y="2177450"/>
          <a:ext cx="7013423" cy="1158240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1445276">
                  <a:extLst>
                    <a:ext uri="{9D8B030D-6E8A-4147-A177-3AD203B41FA5}">
                      <a16:colId xmlns:a16="http://schemas.microsoft.com/office/drawing/2014/main" val="1013731233"/>
                    </a:ext>
                  </a:extLst>
                </a:gridCol>
                <a:gridCol w="1272873">
                  <a:extLst>
                    <a:ext uri="{9D8B030D-6E8A-4147-A177-3AD203B41FA5}">
                      <a16:colId xmlns:a16="http://schemas.microsoft.com/office/drawing/2014/main" val="1589922310"/>
                    </a:ext>
                  </a:extLst>
                </a:gridCol>
                <a:gridCol w="1231180">
                  <a:extLst>
                    <a:ext uri="{9D8B030D-6E8A-4147-A177-3AD203B41FA5}">
                      <a16:colId xmlns:a16="http://schemas.microsoft.com/office/drawing/2014/main" val="1915646141"/>
                    </a:ext>
                  </a:extLst>
                </a:gridCol>
                <a:gridCol w="1059762">
                  <a:extLst>
                    <a:ext uri="{9D8B030D-6E8A-4147-A177-3AD203B41FA5}">
                      <a16:colId xmlns:a16="http://schemas.microsoft.com/office/drawing/2014/main" val="1529256850"/>
                    </a:ext>
                  </a:extLst>
                </a:gridCol>
                <a:gridCol w="2004332">
                  <a:extLst>
                    <a:ext uri="{9D8B030D-6E8A-4147-A177-3AD203B41FA5}">
                      <a16:colId xmlns:a16="http://schemas.microsoft.com/office/drawing/2014/main" val="310266816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dirty="0">
                          <a:effectLst/>
                        </a:rPr>
                        <a:t>Model</a:t>
                      </a:r>
                      <a:endParaRPr lang="en-ID" sz="1400" dirty="0">
                        <a:effectLst/>
                      </a:endParaRP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D" sz="1400" dirty="0">
                          <a:effectLst/>
                        </a:rPr>
                        <a:t>CV Precision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D" sz="1400" dirty="0">
                          <a:effectLst/>
                        </a:rPr>
                        <a:t>CV Precision HT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D" sz="1400" dirty="0">
                          <a:effectLst/>
                        </a:rPr>
                        <a:t>Fit Rate (%)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D" sz="1400" dirty="0">
                          <a:effectLst/>
                        </a:rPr>
                        <a:t>Fit Rate (%) HT</a:t>
                      </a: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66329548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ID" sz="1400" b="0" dirty="0">
                          <a:effectLst/>
                        </a:rPr>
                        <a:t>SVC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D" sz="1400" dirty="0">
                          <a:effectLst/>
                        </a:rPr>
                        <a:t>0.799378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ID" sz="1400" dirty="0">
                          <a:effectLst/>
                        </a:rPr>
                        <a:t>0.873749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D" sz="1400" dirty="0">
                          <a:effectLst/>
                        </a:rPr>
                        <a:t>2.25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ID" sz="1400" dirty="0">
                          <a:effectLst/>
                        </a:rPr>
                        <a:t>2.79</a:t>
                      </a: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39348806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ID" sz="1400" b="0">
                          <a:effectLst/>
                        </a:rPr>
                        <a:t>XGBClassifier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D" sz="1400" dirty="0">
                          <a:effectLst/>
                        </a:rPr>
                        <a:t>0.847233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ID" sz="1400" dirty="0">
                          <a:effectLst/>
                        </a:rPr>
                        <a:t>0.912467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D" sz="1400" dirty="0">
                          <a:effectLst/>
                        </a:rPr>
                        <a:t>4.29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ID" sz="1400" dirty="0">
                          <a:effectLst/>
                        </a:rPr>
                        <a:t>11.30</a:t>
                      </a: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29850546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ID" sz="1400" b="1" dirty="0" err="1">
                          <a:solidFill>
                            <a:schemeClr val="accent3"/>
                          </a:solidFill>
                          <a:effectLst/>
                        </a:rPr>
                        <a:t>AdaBoostClassifier</a:t>
                      </a:r>
                      <a:endParaRPr lang="en-ID" sz="1400" b="1" dirty="0">
                        <a:solidFill>
                          <a:schemeClr val="accent3"/>
                        </a:solidFill>
                        <a:effectLst/>
                      </a:endParaRP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D" sz="1400" b="1" dirty="0">
                          <a:solidFill>
                            <a:schemeClr val="accent3"/>
                          </a:solidFill>
                          <a:effectLst/>
                        </a:rPr>
                        <a:t>0.872463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ID" sz="1400" b="1" dirty="0">
                          <a:solidFill>
                            <a:schemeClr val="accent3"/>
                          </a:solidFill>
                          <a:effectLst/>
                        </a:rPr>
                        <a:t>0.908271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D" sz="1400" b="1" dirty="0">
                          <a:solidFill>
                            <a:schemeClr val="accent3"/>
                          </a:solidFill>
                          <a:effectLst/>
                        </a:rPr>
                        <a:t>6.47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ID" sz="1400" b="1" dirty="0">
                          <a:solidFill>
                            <a:schemeClr val="accent3"/>
                          </a:solidFill>
                          <a:effectLst/>
                        </a:rPr>
                        <a:t>8.20</a:t>
                      </a: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3914397343"/>
                  </a:ext>
                </a:extLst>
              </a:tr>
            </a:tbl>
          </a:graphicData>
        </a:graphic>
      </p:graphicFrame>
      <p:sp>
        <p:nvSpPr>
          <p:cNvPr id="13" name="Rectangle 2">
            <a:extLst>
              <a:ext uri="{FF2B5EF4-FFF2-40B4-BE49-F238E27FC236}">
                <a16:creationId xmlns:a16="http://schemas.microsoft.com/office/drawing/2014/main" id="{4D9ABF76-2E3C-F078-48D4-E081E82334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AA0DBA1-AAE5-F4DA-2CB9-89C62759E1C5}"/>
              </a:ext>
            </a:extLst>
          </p:cNvPr>
          <p:cNvSpPr/>
          <p:nvPr/>
        </p:nvSpPr>
        <p:spPr>
          <a:xfrm>
            <a:off x="980645" y="1711658"/>
            <a:ext cx="2144860" cy="382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Metrics Precision</a:t>
            </a:r>
            <a:endParaRPr lang="en-ID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F3F8A7A-8663-CB44-DC49-9CB63A1EBEFC}"/>
              </a:ext>
            </a:extLst>
          </p:cNvPr>
          <p:cNvSpPr/>
          <p:nvPr/>
        </p:nvSpPr>
        <p:spPr>
          <a:xfrm>
            <a:off x="980645" y="3694974"/>
            <a:ext cx="2144860" cy="382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Metrics Accuracy</a:t>
            </a:r>
            <a:endParaRPr lang="en-ID" dirty="0"/>
          </a:p>
        </p:txBody>
      </p:sp>
      <p:graphicFrame>
        <p:nvGraphicFramePr>
          <p:cNvPr id="3" name="Content Placeholder 11">
            <a:extLst>
              <a:ext uri="{FF2B5EF4-FFF2-40B4-BE49-F238E27FC236}">
                <a16:creationId xmlns:a16="http://schemas.microsoft.com/office/drawing/2014/main" id="{DC0CFB7D-2558-4563-7E36-872260BA362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81791890"/>
              </p:ext>
            </p:extLst>
          </p:nvPr>
        </p:nvGraphicFramePr>
        <p:xfrm>
          <a:off x="980642" y="4140425"/>
          <a:ext cx="7013423" cy="1158240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1436408">
                  <a:extLst>
                    <a:ext uri="{9D8B030D-6E8A-4147-A177-3AD203B41FA5}">
                      <a16:colId xmlns:a16="http://schemas.microsoft.com/office/drawing/2014/main" val="1013731233"/>
                    </a:ext>
                  </a:extLst>
                </a:gridCol>
                <a:gridCol w="1293341">
                  <a:extLst>
                    <a:ext uri="{9D8B030D-6E8A-4147-A177-3AD203B41FA5}">
                      <a16:colId xmlns:a16="http://schemas.microsoft.com/office/drawing/2014/main" val="985226116"/>
                    </a:ext>
                  </a:extLst>
                </a:gridCol>
                <a:gridCol w="1227438">
                  <a:extLst>
                    <a:ext uri="{9D8B030D-6E8A-4147-A177-3AD203B41FA5}">
                      <a16:colId xmlns:a16="http://schemas.microsoft.com/office/drawing/2014/main" val="755196720"/>
                    </a:ext>
                  </a:extLst>
                </a:gridCol>
                <a:gridCol w="1037967">
                  <a:extLst>
                    <a:ext uri="{9D8B030D-6E8A-4147-A177-3AD203B41FA5}">
                      <a16:colId xmlns:a16="http://schemas.microsoft.com/office/drawing/2014/main" val="2870407512"/>
                    </a:ext>
                  </a:extLst>
                </a:gridCol>
                <a:gridCol w="2018269">
                  <a:extLst>
                    <a:ext uri="{9D8B030D-6E8A-4147-A177-3AD203B41FA5}">
                      <a16:colId xmlns:a16="http://schemas.microsoft.com/office/drawing/2014/main" val="175512075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dirty="0">
                          <a:effectLst/>
                        </a:rPr>
                        <a:t>Model</a:t>
                      </a:r>
                      <a:endParaRPr lang="en-ID" sz="1400" dirty="0">
                        <a:effectLst/>
                      </a:endParaRP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D" sz="1400" dirty="0">
                          <a:effectLst/>
                        </a:rPr>
                        <a:t>CV Accuracy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D" sz="1400" dirty="0">
                          <a:effectLst/>
                        </a:rPr>
                        <a:t>CV Accuracy HT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dirty="0">
                          <a:effectLst/>
                        </a:rPr>
                        <a:t>Fit Rate (%)</a:t>
                      </a:r>
                      <a:endParaRPr lang="en-ID" sz="1400" dirty="0">
                        <a:effectLst/>
                      </a:endParaRP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dirty="0">
                          <a:effectLst/>
                        </a:rPr>
                        <a:t>Fit Rate (%) HT</a:t>
                      </a:r>
                      <a:endParaRPr lang="en-ID" sz="1400" dirty="0">
                        <a:effectLst/>
                      </a:endParaRP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66329548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ID" sz="1400" b="0" dirty="0">
                          <a:effectLst/>
                        </a:rPr>
                        <a:t>SVC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ID" sz="1400" dirty="0">
                          <a:effectLst/>
                        </a:rPr>
                        <a:t>0.832502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ID" sz="1400" dirty="0">
                          <a:effectLst/>
                        </a:rPr>
                        <a:t>0.834291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ID" sz="1400" dirty="0">
                          <a:effectLst/>
                        </a:rPr>
                        <a:t>12.87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D" sz="1400" dirty="0">
                          <a:effectLst/>
                        </a:rPr>
                        <a:t>13.28</a:t>
                      </a: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39348806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ID" sz="1400" b="0">
                          <a:effectLst/>
                        </a:rPr>
                        <a:t>XGBClassifier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ID" sz="1400" dirty="0">
                          <a:effectLst/>
                        </a:rPr>
                        <a:t>0.840023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ID" sz="1400" dirty="0">
                          <a:effectLst/>
                        </a:rPr>
                        <a:t>0.879048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ID" sz="1400" dirty="0">
                          <a:effectLst/>
                        </a:rPr>
                        <a:t>6.63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D" sz="1400" dirty="0">
                          <a:effectLst/>
                        </a:rPr>
                        <a:t>7.92</a:t>
                      </a: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29850546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ID" sz="1400" b="1" dirty="0" err="1">
                          <a:solidFill>
                            <a:schemeClr val="accent3"/>
                          </a:solidFill>
                          <a:effectLst/>
                        </a:rPr>
                        <a:t>AdaBoostClassifier</a:t>
                      </a:r>
                      <a:endParaRPr lang="en-ID" sz="1400" b="1" dirty="0">
                        <a:solidFill>
                          <a:schemeClr val="accent3"/>
                        </a:solidFill>
                        <a:effectLst/>
                      </a:endParaRP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ID" sz="1400" b="1" kern="1200" dirty="0">
                          <a:solidFill>
                            <a:schemeClr val="accent3"/>
                          </a:solidFill>
                          <a:effectLst/>
                        </a:rPr>
                        <a:t>0.861142</a:t>
                      </a:r>
                      <a:endParaRPr lang="en-ID" sz="1400" b="1" dirty="0">
                        <a:solidFill>
                          <a:schemeClr val="accent3"/>
                        </a:solidFill>
                        <a:effectLst/>
                      </a:endParaRP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ID" sz="1400" b="1" dirty="0">
                          <a:solidFill>
                            <a:schemeClr val="accent3"/>
                          </a:solidFill>
                          <a:effectLst/>
                        </a:rPr>
                        <a:t>0.871889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ID" sz="1400" b="1" dirty="0">
                          <a:solidFill>
                            <a:schemeClr val="accent3"/>
                          </a:solidFill>
                          <a:effectLst/>
                        </a:rPr>
                        <a:t>7.18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D" sz="1400" b="1" dirty="0">
                          <a:solidFill>
                            <a:schemeClr val="accent3"/>
                          </a:solidFill>
                          <a:effectLst/>
                        </a:rPr>
                        <a:t>7.34</a:t>
                      </a: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3914397343"/>
                  </a:ext>
                </a:extLst>
              </a:tr>
            </a:tbl>
          </a:graphicData>
        </a:graphic>
      </p:graphicFrame>
      <p:sp>
        <p:nvSpPr>
          <p:cNvPr id="36" name="TextBox 35">
            <a:extLst>
              <a:ext uri="{FF2B5EF4-FFF2-40B4-BE49-F238E27FC236}">
                <a16:creationId xmlns:a16="http://schemas.microsoft.com/office/drawing/2014/main" id="{8FAEF09C-95BF-94E2-68BE-DC121E52831F}"/>
              </a:ext>
            </a:extLst>
          </p:cNvPr>
          <p:cNvSpPr txBox="1"/>
          <p:nvPr/>
        </p:nvSpPr>
        <p:spPr>
          <a:xfrm>
            <a:off x="4858641" y="5447270"/>
            <a:ext cx="32672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*Fit Rate = </a:t>
            </a:r>
            <a:r>
              <a:rPr lang="en-US" sz="1200" dirty="0" err="1"/>
              <a:t>Selisih</a:t>
            </a:r>
            <a:r>
              <a:rPr lang="en-US" sz="1200" dirty="0"/>
              <a:t> </a:t>
            </a:r>
            <a:r>
              <a:rPr lang="en-US" sz="1200" dirty="0" err="1"/>
              <a:t>nilai</a:t>
            </a:r>
            <a:r>
              <a:rPr lang="en-US" sz="1200" dirty="0"/>
              <a:t> </a:t>
            </a:r>
            <a:r>
              <a:rPr lang="en-US" sz="1200" dirty="0" err="1"/>
              <a:t>presisi</a:t>
            </a:r>
            <a:r>
              <a:rPr lang="en-US" sz="1200" dirty="0"/>
              <a:t> pada data train-data test</a:t>
            </a:r>
            <a:endParaRPr lang="en-ID" sz="1200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46C53DC6-095C-F13A-DACC-B08EBBDF0B1D}"/>
              </a:ext>
            </a:extLst>
          </p:cNvPr>
          <p:cNvSpPr/>
          <p:nvPr/>
        </p:nvSpPr>
        <p:spPr>
          <a:xfrm>
            <a:off x="3704254" y="3020760"/>
            <a:ext cx="727788" cy="314930"/>
          </a:xfrm>
          <a:prstGeom prst="rect">
            <a:avLst/>
          </a:prstGeom>
          <a:solidFill>
            <a:schemeClr val="accent3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C37CA90-69BB-22C1-6E0E-E905AA23EEEE}"/>
              </a:ext>
            </a:extLst>
          </p:cNvPr>
          <p:cNvSpPr/>
          <p:nvPr/>
        </p:nvSpPr>
        <p:spPr>
          <a:xfrm>
            <a:off x="3713585" y="4983735"/>
            <a:ext cx="727788" cy="314930"/>
          </a:xfrm>
          <a:prstGeom prst="rect">
            <a:avLst/>
          </a:prstGeom>
          <a:solidFill>
            <a:schemeClr val="accent3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7DD7166-207A-7DED-2063-8C171B9EC6A1}"/>
              </a:ext>
            </a:extLst>
          </p:cNvPr>
          <p:cNvSpPr/>
          <p:nvPr/>
        </p:nvSpPr>
        <p:spPr>
          <a:xfrm>
            <a:off x="5987144" y="3020760"/>
            <a:ext cx="472923" cy="314930"/>
          </a:xfrm>
          <a:prstGeom prst="rect">
            <a:avLst/>
          </a:prstGeom>
          <a:solidFill>
            <a:schemeClr val="accent3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1A8D7CC-1AB6-9584-4920-E34DC09E005E}"/>
              </a:ext>
            </a:extLst>
          </p:cNvPr>
          <p:cNvSpPr/>
          <p:nvPr/>
        </p:nvSpPr>
        <p:spPr>
          <a:xfrm>
            <a:off x="5987144" y="4983735"/>
            <a:ext cx="502267" cy="314930"/>
          </a:xfrm>
          <a:prstGeom prst="rect">
            <a:avLst/>
          </a:prstGeom>
          <a:solidFill>
            <a:schemeClr val="accent3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26F79C2-E9B3-7A74-D1D3-A2A7AEB8A915}"/>
              </a:ext>
            </a:extLst>
          </p:cNvPr>
          <p:cNvGrpSpPr/>
          <p:nvPr/>
        </p:nvGrpSpPr>
        <p:grpSpPr>
          <a:xfrm>
            <a:off x="8508105" y="2090467"/>
            <a:ext cx="3360434" cy="3208198"/>
            <a:chOff x="8679899" y="2310247"/>
            <a:chExt cx="3072636" cy="3169194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EA96058-12C5-CEB0-681E-0B57A411F35F}"/>
                </a:ext>
              </a:extLst>
            </p:cNvPr>
            <p:cNvSpPr/>
            <p:nvPr/>
          </p:nvSpPr>
          <p:spPr>
            <a:xfrm>
              <a:off x="8679899" y="2310247"/>
              <a:ext cx="3072636" cy="3169194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BE0ED7E0-DB19-F1B6-EACA-528EA0E51411}"/>
                </a:ext>
              </a:extLst>
            </p:cNvPr>
            <p:cNvSpPr/>
            <p:nvPr/>
          </p:nvSpPr>
          <p:spPr>
            <a:xfrm>
              <a:off x="8837541" y="3120865"/>
              <a:ext cx="2743200" cy="973175"/>
            </a:xfrm>
            <a:prstGeom prst="roundRect">
              <a:avLst/>
            </a:prstGeom>
            <a:gradFill flip="none" rotWithShape="1">
              <a:gsLst>
                <a:gs pos="0">
                  <a:schemeClr val="accent2">
                    <a:lumMod val="5000"/>
                    <a:lumOff val="95000"/>
                  </a:schemeClr>
                </a:gs>
                <a:gs pos="74000">
                  <a:schemeClr val="accent2">
                    <a:lumMod val="45000"/>
                    <a:lumOff val="55000"/>
                  </a:schemeClr>
                </a:gs>
                <a:gs pos="83000">
                  <a:schemeClr val="accent2">
                    <a:lumMod val="45000"/>
                    <a:lumOff val="55000"/>
                  </a:schemeClr>
                </a:gs>
                <a:gs pos="100000">
                  <a:schemeClr val="accent2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  <a:ln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Hyper </a:t>
              </a:r>
              <a:r>
                <a:rPr lang="en-US" sz="1600" dirty="0" err="1"/>
                <a:t>Pararameter</a:t>
              </a:r>
              <a:r>
                <a:rPr lang="en-US" sz="1600" dirty="0"/>
                <a:t> tuning </a:t>
              </a:r>
              <a:r>
                <a:rPr lang="en-US" sz="1600" dirty="0" err="1"/>
                <a:t>meningkatkan</a:t>
              </a:r>
              <a:r>
                <a:rPr lang="en-US" sz="1600" dirty="0"/>
                <a:t> </a:t>
              </a:r>
              <a:r>
                <a:rPr lang="en-US" sz="1600" dirty="0" err="1"/>
                <a:t>performa</a:t>
              </a:r>
              <a:r>
                <a:rPr lang="en-US" sz="1600" dirty="0"/>
                <a:t> model </a:t>
              </a:r>
              <a:r>
                <a:rPr lang="en-US" sz="1600" dirty="0" err="1"/>
                <a:t>menuju</a:t>
              </a:r>
              <a:r>
                <a:rPr lang="en-US" sz="1600" dirty="0"/>
                <a:t> best-fit</a:t>
              </a:r>
              <a:endParaRPr lang="en-ID" sz="1600" dirty="0"/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5E900E12-89AB-E463-5C2A-52F6EE96CDCF}"/>
                </a:ext>
              </a:extLst>
            </p:cNvPr>
            <p:cNvSpPr/>
            <p:nvPr/>
          </p:nvSpPr>
          <p:spPr>
            <a:xfrm>
              <a:off x="8837540" y="4297895"/>
              <a:ext cx="2743200" cy="973175"/>
            </a:xfrm>
            <a:prstGeom prst="roundRect">
              <a:avLst/>
            </a:prstGeom>
            <a:gradFill flip="none" rotWithShape="1">
              <a:gsLst>
                <a:gs pos="0">
                  <a:schemeClr val="accent2">
                    <a:lumMod val="5000"/>
                    <a:lumOff val="95000"/>
                  </a:schemeClr>
                </a:gs>
                <a:gs pos="74000">
                  <a:schemeClr val="accent2">
                    <a:lumMod val="45000"/>
                    <a:lumOff val="55000"/>
                  </a:schemeClr>
                </a:gs>
                <a:gs pos="83000">
                  <a:schemeClr val="accent2">
                    <a:lumMod val="45000"/>
                    <a:lumOff val="55000"/>
                  </a:schemeClr>
                </a:gs>
                <a:gs pos="100000">
                  <a:schemeClr val="accent2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  <a:ln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Nilai </a:t>
              </a:r>
              <a:r>
                <a:rPr lang="en-US" sz="1600" dirty="0" err="1"/>
                <a:t>presisi</a:t>
              </a:r>
              <a:r>
                <a:rPr lang="en-US" sz="1600" dirty="0"/>
                <a:t> juga </a:t>
              </a:r>
              <a:r>
                <a:rPr lang="en-US" sz="1600" dirty="0" err="1"/>
                <a:t>terlihat</a:t>
              </a:r>
              <a:r>
                <a:rPr lang="en-US" sz="1600" dirty="0"/>
                <a:t> </a:t>
              </a:r>
              <a:r>
                <a:rPr lang="en-US" sz="1600" dirty="0" err="1"/>
                <a:t>meningkat</a:t>
              </a:r>
              <a:r>
                <a:rPr lang="en-US" sz="1600" dirty="0"/>
                <a:t> </a:t>
              </a:r>
              <a:r>
                <a:rPr lang="en-US" sz="1600" dirty="0" err="1"/>
                <a:t>setelah</a:t>
              </a:r>
              <a:r>
                <a:rPr lang="en-US" sz="1600" dirty="0"/>
                <a:t> di-tuning</a:t>
              </a:r>
              <a:endParaRPr lang="en-ID" sz="1600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CF4F33C-BDA5-1EAC-8C31-63A0895C8F65}"/>
                </a:ext>
              </a:extLst>
            </p:cNvPr>
            <p:cNvSpPr/>
            <p:nvPr/>
          </p:nvSpPr>
          <p:spPr>
            <a:xfrm>
              <a:off x="8811704" y="2456972"/>
              <a:ext cx="2769038" cy="517168"/>
            </a:xfrm>
            <a:prstGeom prst="rect">
              <a:avLst/>
            </a:prstGeom>
            <a:solidFill>
              <a:schemeClr val="accent3"/>
            </a:solidFill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err="1">
                  <a:solidFill>
                    <a:schemeClr val="bg1"/>
                  </a:solidFill>
                </a:rPr>
                <a:t>Efek</a:t>
              </a:r>
              <a:r>
                <a:rPr lang="en-US" b="1" dirty="0">
                  <a:solidFill>
                    <a:schemeClr val="bg1"/>
                  </a:solidFill>
                </a:rPr>
                <a:t> Tuning</a:t>
              </a:r>
              <a:endParaRPr lang="en-ID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14" name="Google Shape;80;p3" descr="A picture containing drawing&#10;&#10;Description automatically generated">
            <a:extLst>
              <a:ext uri="{FF2B5EF4-FFF2-40B4-BE49-F238E27FC236}">
                <a16:creationId xmlns:a16="http://schemas.microsoft.com/office/drawing/2014/main" id="{B81E2111-A63B-CBA9-D289-4191D2C59067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863470" y="-1"/>
            <a:ext cx="1268910" cy="52764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572608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1">
            <a:extLst>
              <a:ext uri="{FF2B5EF4-FFF2-40B4-BE49-F238E27FC236}">
                <a16:creationId xmlns:a16="http://schemas.microsoft.com/office/drawing/2014/main" id="{2E41BB27-7A70-A4C7-EC68-7E81128906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515" y="412063"/>
            <a:ext cx="6782957" cy="1622425"/>
          </a:xfrm>
        </p:spPr>
        <p:txBody>
          <a:bodyPr/>
          <a:lstStyle/>
          <a:p>
            <a:r>
              <a:rPr lang="en-US" sz="4800" dirty="0" err="1"/>
              <a:t>Pemilihan</a:t>
            </a:r>
            <a:r>
              <a:rPr lang="en-US" sz="4800" dirty="0"/>
              <a:t> Model </a:t>
            </a:r>
            <a:br>
              <a:rPr lang="en-US" sz="4800" dirty="0"/>
            </a:br>
            <a:r>
              <a:rPr lang="en-US" sz="4800" dirty="0"/>
              <a:t>Machine Learning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E98C3F7-2813-A26C-8ECF-7A04E74806A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86726" y="2441448"/>
            <a:ext cx="1622425" cy="1622425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dirty="0"/>
              <a:t>1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BC89DAEB-08C6-4188-FDCF-B69F64E188D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154680" y="2441448"/>
            <a:ext cx="1622425" cy="1622425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dirty="0"/>
              <a:t>2</a:t>
            </a: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D18EFE1E-98F5-6690-D138-36ECE7E95A2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330952" y="2441448"/>
            <a:ext cx="1622425" cy="1622425"/>
          </a:xfrm>
        </p:spPr>
        <p:txBody>
          <a:bodyPr/>
          <a:lstStyle/>
          <a:p>
            <a:r>
              <a:rPr lang="en-US" dirty="0"/>
              <a:t>3</a:t>
            </a:r>
          </a:p>
        </p:txBody>
      </p:sp>
      <p:sp>
        <p:nvSpPr>
          <p:cNvPr id="26" name="Text Placeholder 7">
            <a:extLst>
              <a:ext uri="{FF2B5EF4-FFF2-40B4-BE49-F238E27FC236}">
                <a16:creationId xmlns:a16="http://schemas.microsoft.com/office/drawing/2014/main" id="{87E1C136-A572-CA6C-E71A-BFA3B00B6BD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24102" y="4325112"/>
            <a:ext cx="1947672" cy="630936"/>
          </a:xfrm>
        </p:spPr>
        <p:txBody>
          <a:bodyPr/>
          <a:lstStyle/>
          <a:p>
            <a:r>
              <a:rPr lang="en-US" dirty="0"/>
              <a:t>SVC</a:t>
            </a:r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id="{8ECB6985-C5A5-AEFC-1777-29BB9FAF7BE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92056" y="4326702"/>
            <a:ext cx="1947672" cy="630936"/>
          </a:xfrm>
        </p:spPr>
        <p:txBody>
          <a:bodyPr/>
          <a:lstStyle/>
          <a:p>
            <a:r>
              <a:rPr lang="en-US" dirty="0"/>
              <a:t>XGB Classifier </a:t>
            </a:r>
          </a:p>
        </p:txBody>
      </p:sp>
      <p:sp>
        <p:nvSpPr>
          <p:cNvPr id="30" name="Text Placeholder 9">
            <a:extLst>
              <a:ext uri="{FF2B5EF4-FFF2-40B4-BE49-F238E27FC236}">
                <a16:creationId xmlns:a16="http://schemas.microsoft.com/office/drawing/2014/main" id="{C70A99F0-94F1-1287-EC5B-F0949DC71A4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168328" y="4313642"/>
            <a:ext cx="1947672" cy="630936"/>
          </a:xfrm>
        </p:spPr>
        <p:txBody>
          <a:bodyPr/>
          <a:lstStyle/>
          <a:p>
            <a:r>
              <a:rPr lang="en-US" dirty="0"/>
              <a:t>AdaBoost Classifier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8FF448-6DE5-8CA2-FE64-AC3B617E8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" y="6400904"/>
            <a:ext cx="365760" cy="246888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8D0AFDD5-844D-364D-8AEC-50CF4D36D55D}" type="slidenum">
              <a:rPr lang="en-US" noProof="0" smtClean="0"/>
              <a:pPr>
                <a:spcAft>
                  <a:spcPts val="600"/>
                </a:spcAft>
              </a:pPr>
              <a:t>24</a:t>
            </a:fld>
            <a:endParaRPr lang="en-US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E8B2173-C04B-AA10-4EFA-F7053A448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364480" y="6400904"/>
            <a:ext cx="1463040" cy="246888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noProof="0" dirty="0"/>
              <a:t>Market Insider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E3B9419E-6CE5-A336-2059-83CE153091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629145" y="6400904"/>
            <a:ext cx="640080" cy="246888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noProof="0" dirty="0"/>
              <a:t>2024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62D1F6A-1C9D-0A3C-E9C2-C3C6120779AE}"/>
              </a:ext>
            </a:extLst>
          </p:cNvPr>
          <p:cNvSpPr/>
          <p:nvPr/>
        </p:nvSpPr>
        <p:spPr>
          <a:xfrm>
            <a:off x="7305472" y="1987850"/>
            <a:ext cx="4503907" cy="25486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696EA9E-C93C-8A4B-597C-914DE9D05379}"/>
              </a:ext>
            </a:extLst>
          </p:cNvPr>
          <p:cNvSpPr/>
          <p:nvPr/>
        </p:nvSpPr>
        <p:spPr>
          <a:xfrm>
            <a:off x="611416" y="5363007"/>
            <a:ext cx="663793" cy="634315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97AD7D29-0AFC-DD60-E87C-1BCBE70850D0}"/>
              </a:ext>
            </a:extLst>
          </p:cNvPr>
          <p:cNvSpPr txBox="1">
            <a:spLocks/>
          </p:cNvSpPr>
          <p:nvPr/>
        </p:nvSpPr>
        <p:spPr>
          <a:xfrm>
            <a:off x="1021080" y="5430514"/>
            <a:ext cx="2247941" cy="4872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1" dirty="0"/>
              <a:t>Model Rekomendasi Market Insider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CC3CBE0-DDC3-4CBA-EA98-755DB540E9C4}"/>
              </a:ext>
            </a:extLst>
          </p:cNvPr>
          <p:cNvCxnSpPr>
            <a:cxnSpLocks/>
          </p:cNvCxnSpPr>
          <p:nvPr/>
        </p:nvCxnSpPr>
        <p:spPr>
          <a:xfrm>
            <a:off x="7464490" y="0"/>
            <a:ext cx="0" cy="652434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36" name="Table 35">
            <a:extLst>
              <a:ext uri="{FF2B5EF4-FFF2-40B4-BE49-F238E27FC236}">
                <a16:creationId xmlns:a16="http://schemas.microsoft.com/office/drawing/2014/main" id="{FE956577-604B-9D0D-F4B1-2E6C854A7F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4327553"/>
              </p:ext>
            </p:extLst>
          </p:nvPr>
        </p:nvGraphicFramePr>
        <p:xfrm>
          <a:off x="7746211" y="1896512"/>
          <a:ext cx="4252640" cy="17526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063160">
                  <a:extLst>
                    <a:ext uri="{9D8B030D-6E8A-4147-A177-3AD203B41FA5}">
                      <a16:colId xmlns:a16="http://schemas.microsoft.com/office/drawing/2014/main" val="260632402"/>
                    </a:ext>
                  </a:extLst>
                </a:gridCol>
                <a:gridCol w="1063160">
                  <a:extLst>
                    <a:ext uri="{9D8B030D-6E8A-4147-A177-3AD203B41FA5}">
                      <a16:colId xmlns:a16="http://schemas.microsoft.com/office/drawing/2014/main" val="697045497"/>
                    </a:ext>
                  </a:extLst>
                </a:gridCol>
                <a:gridCol w="1063160">
                  <a:extLst>
                    <a:ext uri="{9D8B030D-6E8A-4147-A177-3AD203B41FA5}">
                      <a16:colId xmlns:a16="http://schemas.microsoft.com/office/drawing/2014/main" val="59445730"/>
                    </a:ext>
                  </a:extLst>
                </a:gridCol>
                <a:gridCol w="1063160">
                  <a:extLst>
                    <a:ext uri="{9D8B030D-6E8A-4147-A177-3AD203B41FA5}">
                      <a16:colId xmlns:a16="http://schemas.microsoft.com/office/drawing/2014/main" val="3345824771"/>
                    </a:ext>
                  </a:extLst>
                </a:gridCol>
              </a:tblGrid>
              <a:tr h="269412">
                <a:tc>
                  <a:txBody>
                    <a:bodyPr/>
                    <a:lstStyle/>
                    <a:p>
                      <a:r>
                        <a:rPr lang="en-US" dirty="0"/>
                        <a:t>Model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Precision (%)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Accuracy (%)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Fit Rate HT (%)</a:t>
                      </a:r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62710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SVC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87.49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83.42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2.7</a:t>
                      </a:r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97506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XGB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91.24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87.90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11.3</a:t>
                      </a:r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07138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AdaBoost</a:t>
                      </a:r>
                      <a:endParaRPr lang="en-ID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90.82</a:t>
                      </a:r>
                      <a:endParaRPr lang="en-ID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87.18</a:t>
                      </a:r>
                      <a:endParaRPr lang="en-ID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8.2</a:t>
                      </a:r>
                      <a:endParaRPr lang="en-ID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9812334"/>
                  </a:ext>
                </a:extLst>
              </a:tr>
            </a:tbl>
          </a:graphicData>
        </a:graphic>
      </p:graphicFrame>
      <p:sp>
        <p:nvSpPr>
          <p:cNvPr id="37" name="TextBox 36">
            <a:extLst>
              <a:ext uri="{FF2B5EF4-FFF2-40B4-BE49-F238E27FC236}">
                <a16:creationId xmlns:a16="http://schemas.microsoft.com/office/drawing/2014/main" id="{EBD9A185-0808-64F4-FDF8-2F25EBD34A2B}"/>
              </a:ext>
            </a:extLst>
          </p:cNvPr>
          <p:cNvSpPr txBox="1"/>
          <p:nvPr/>
        </p:nvSpPr>
        <p:spPr>
          <a:xfrm>
            <a:off x="7651475" y="3681871"/>
            <a:ext cx="42526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*Fit Rate = </a:t>
            </a:r>
            <a:r>
              <a:rPr lang="en-US" sz="1200" dirty="0" err="1"/>
              <a:t>Selisih</a:t>
            </a:r>
            <a:r>
              <a:rPr lang="en-US" sz="1200" dirty="0"/>
              <a:t> </a:t>
            </a:r>
            <a:r>
              <a:rPr lang="en-US" sz="1200" dirty="0" err="1"/>
              <a:t>nilai</a:t>
            </a:r>
            <a:r>
              <a:rPr lang="en-US" sz="1200" dirty="0"/>
              <a:t> </a:t>
            </a:r>
            <a:r>
              <a:rPr lang="en-US" sz="1200" dirty="0" err="1"/>
              <a:t>presisi</a:t>
            </a:r>
            <a:r>
              <a:rPr lang="en-US" sz="1200" dirty="0"/>
              <a:t> pada data train-data test</a:t>
            </a:r>
            <a:endParaRPr lang="en-ID" sz="12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F701501-B19D-E38A-AAE1-5C1DBC6B96E9}"/>
              </a:ext>
            </a:extLst>
          </p:cNvPr>
          <p:cNvSpPr txBox="1"/>
          <p:nvPr/>
        </p:nvSpPr>
        <p:spPr>
          <a:xfrm>
            <a:off x="7655878" y="1171133"/>
            <a:ext cx="42526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Model AdaBoost memiliki </a:t>
            </a:r>
            <a:r>
              <a:rPr lang="en-US" b="1" dirty="0" err="1"/>
              <a:t>nilai</a:t>
            </a:r>
            <a:r>
              <a:rPr lang="en-US" b="1" dirty="0"/>
              <a:t> precision dan Fit Rate yang optimal </a:t>
            </a:r>
            <a:r>
              <a:rPr lang="en-US" b="1" dirty="0" err="1"/>
              <a:t>diantara</a:t>
            </a:r>
            <a:r>
              <a:rPr lang="en-US" b="1" dirty="0"/>
              <a:t> </a:t>
            </a:r>
            <a:r>
              <a:rPr lang="en-US" b="1" dirty="0" err="1"/>
              <a:t>lainnya</a:t>
            </a:r>
            <a:endParaRPr lang="en-ID" b="1" dirty="0"/>
          </a:p>
        </p:txBody>
      </p:sp>
      <p:pic>
        <p:nvPicPr>
          <p:cNvPr id="2" name="Google Shape;80;p3" descr="A picture containing drawing&#10;&#10;Description automatically generated">
            <a:extLst>
              <a:ext uri="{FF2B5EF4-FFF2-40B4-BE49-F238E27FC236}">
                <a16:creationId xmlns:a16="http://schemas.microsoft.com/office/drawing/2014/main" id="{3F68E102-8C08-2AF3-1369-792DF45FCA76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863470" y="-1"/>
            <a:ext cx="1268910" cy="52764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806474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2F3FC-3E9D-14A3-64F4-E7D082258C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9952" y="382556"/>
            <a:ext cx="9912096" cy="959194"/>
          </a:xfrm>
        </p:spPr>
        <p:txBody>
          <a:bodyPr/>
          <a:lstStyle/>
          <a:p>
            <a:r>
              <a:rPr lang="en-US" sz="4800" dirty="0"/>
              <a:t>Feature Importance</a:t>
            </a:r>
            <a:endParaRPr lang="en-ID" sz="4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FB6949-D2B2-6363-EFCF-B4E96F1B9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D0AFDD5-844D-364D-8AEC-50CF4D36D55D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05B73F-0773-3AEE-603F-6D5338C5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Market Insider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E1A6597F-BE7F-0AC5-DF58-6D6C84CC26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2024</a:t>
            </a:r>
          </a:p>
        </p:txBody>
      </p:sp>
      <p:sp>
        <p:nvSpPr>
          <p:cNvPr id="28" name="Rectangle 2">
            <a:extLst>
              <a:ext uri="{FF2B5EF4-FFF2-40B4-BE49-F238E27FC236}">
                <a16:creationId xmlns:a16="http://schemas.microsoft.com/office/drawing/2014/main" id="{680A2237-ED2C-3CA7-34CA-67107C7EBD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6625" y="458771625"/>
            <a:ext cx="921385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24292E"/>
                </a:solidFill>
                <a:effectLst/>
                <a:uLnTx/>
                <a:uFillTx/>
                <a:latin typeface="Segoe WPC"/>
                <a:ea typeface="+mn-ea"/>
                <a:cs typeface="+mn-cs"/>
              </a:rPr>
            </a:b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79DA097-C810-5EEE-1648-79C927A3D260}"/>
              </a:ext>
            </a:extLst>
          </p:cNvPr>
          <p:cNvGrpSpPr/>
          <p:nvPr/>
        </p:nvGrpSpPr>
        <p:grpSpPr>
          <a:xfrm>
            <a:off x="1604787" y="1499055"/>
            <a:ext cx="8789272" cy="4785685"/>
            <a:chOff x="1604787" y="1527048"/>
            <a:chExt cx="8789272" cy="4785685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533BD3CE-CE38-BEE1-9910-F2C9007C4F08}"/>
                </a:ext>
              </a:extLst>
            </p:cNvPr>
            <p:cNvGrpSpPr/>
            <p:nvPr/>
          </p:nvGrpSpPr>
          <p:grpSpPr>
            <a:xfrm>
              <a:off x="1608906" y="1527048"/>
              <a:ext cx="8785153" cy="4785685"/>
              <a:chOff x="1291666" y="1560249"/>
              <a:chExt cx="8082288" cy="4446852"/>
            </a:xfrm>
          </p:grpSpPr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7FF85345-9E7D-1646-1E42-AAC3E2C417F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91667" y="1564977"/>
                <a:ext cx="4997165" cy="37280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AB1C575F-EC17-CC75-DA5C-7E961340A3D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11955"/>
              <a:stretch/>
            </p:blipFill>
            <p:spPr>
              <a:xfrm>
                <a:off x="6791540" y="1564977"/>
                <a:ext cx="2582414" cy="3391608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BB7DA97D-8A1C-594F-B584-9F2D0C1B48C3}"/>
                  </a:ext>
                </a:extLst>
              </p:cNvPr>
              <p:cNvSpPr/>
              <p:nvPr/>
            </p:nvSpPr>
            <p:spPr>
              <a:xfrm>
                <a:off x="1291667" y="1560249"/>
                <a:ext cx="5099801" cy="2395931"/>
              </a:xfrm>
              <a:prstGeom prst="rect">
                <a:avLst/>
              </a:prstGeom>
              <a:noFill/>
              <a:ln w="28575">
                <a:solidFill>
                  <a:srgbClr val="EA5E5D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ID" dirty="0"/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B018675-666D-9CAE-D54D-294C28DCF9F3}"/>
                  </a:ext>
                </a:extLst>
              </p:cNvPr>
              <p:cNvSpPr txBox="1"/>
              <p:nvPr/>
            </p:nvSpPr>
            <p:spPr>
              <a:xfrm>
                <a:off x="1291666" y="5483881"/>
                <a:ext cx="5099801" cy="523220"/>
              </a:xfrm>
              <a:prstGeom prst="rect">
                <a:avLst/>
              </a:prstGeom>
              <a:noFill/>
              <a:ln w="25400">
                <a:solidFill>
                  <a:srgbClr val="EA5E5D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/>
                  <a:t>Top 10 feature Importance </a:t>
                </a:r>
                <a:r>
                  <a:rPr lang="en-US" sz="1400" dirty="0" err="1"/>
                  <a:t>menjadi</a:t>
                </a:r>
                <a:r>
                  <a:rPr lang="en-US" sz="1400" dirty="0"/>
                  <a:t> </a:t>
                </a:r>
                <a:r>
                  <a:rPr lang="en-US" sz="1400" dirty="0" err="1"/>
                  <a:t>acuan</a:t>
                </a:r>
                <a:r>
                  <a:rPr lang="en-US" sz="1400" dirty="0"/>
                  <a:t> strategi pada </a:t>
                </a:r>
              </a:p>
              <a:p>
                <a:pPr algn="ctr"/>
                <a:r>
                  <a:rPr lang="en-US" sz="1400" b="1" dirty="0"/>
                  <a:t>Business Recommendation!</a:t>
                </a:r>
                <a:endParaRPr lang="en-ID" sz="1400" b="1" dirty="0"/>
              </a:p>
            </p:txBody>
          </p:sp>
          <p:cxnSp>
            <p:nvCxnSpPr>
              <p:cNvPr id="9" name="Connector: Elbow 8">
                <a:extLst>
                  <a:ext uri="{FF2B5EF4-FFF2-40B4-BE49-F238E27FC236}">
                    <a16:creationId xmlns:a16="http://schemas.microsoft.com/office/drawing/2014/main" id="{2191FEF7-762F-6841-9168-28316C9BBD53}"/>
                  </a:ext>
                </a:extLst>
              </p:cNvPr>
              <p:cNvCxnSpPr>
                <a:cxnSpLocks/>
                <a:stCxn id="3" idx="1"/>
                <a:endCxn id="8" idx="1"/>
              </p:cNvCxnSpPr>
              <p:nvPr/>
            </p:nvCxnSpPr>
            <p:spPr>
              <a:xfrm rot="10800000" flipV="1">
                <a:off x="1291667" y="2758215"/>
                <a:ext cx="1" cy="2987276"/>
              </a:xfrm>
              <a:prstGeom prst="bentConnector3">
                <a:avLst>
                  <a:gd name="adj1" fmla="val 22860100000"/>
                </a:avLst>
              </a:prstGeom>
              <a:ln w="25400">
                <a:solidFill>
                  <a:srgbClr val="EA5E5D"/>
                </a:solidFill>
                <a:tailEnd type="triangle"/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</p:grp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C8BC529-8578-9330-BE1E-CB5C67EF451D}"/>
                </a:ext>
              </a:extLst>
            </p:cNvPr>
            <p:cNvSpPr/>
            <p:nvPr/>
          </p:nvSpPr>
          <p:spPr>
            <a:xfrm>
              <a:off x="1604787" y="4133534"/>
              <a:ext cx="5543298" cy="1152000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 w="28575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</p:grpSp>
      <p:pic>
        <p:nvPicPr>
          <p:cNvPr id="12" name="Google Shape;80;p3" descr="A picture containing drawing&#10;&#10;Description automatically generated">
            <a:extLst>
              <a:ext uri="{FF2B5EF4-FFF2-40B4-BE49-F238E27FC236}">
                <a16:creationId xmlns:a16="http://schemas.microsoft.com/office/drawing/2014/main" id="{89A11F9F-E4F1-1D5C-53A6-932B0761F9E5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863470" y="-1"/>
            <a:ext cx="1268910" cy="52764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753798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E5842-AB53-DE6D-7285-15423378F8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9952" y="189827"/>
            <a:ext cx="9912096" cy="1014984"/>
          </a:xfrm>
        </p:spPr>
        <p:txBody>
          <a:bodyPr/>
          <a:lstStyle/>
          <a:p>
            <a:r>
              <a:rPr lang="en-US" sz="4800" dirty="0"/>
              <a:t>Business Simulation</a:t>
            </a:r>
            <a:endParaRPr lang="en-ID" sz="48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F5D43D-653C-9333-014A-24E0423B84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pPr/>
              <a:t>26</a:t>
            </a:fld>
            <a:endParaRPr lang="en-US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DA48807-E12E-571C-E43D-C86F6799CD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Market Insider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77A53CB3-EFF8-683A-2C35-AD98AF8E01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2024</a:t>
            </a:r>
          </a:p>
        </p:txBody>
      </p:sp>
      <p:pic>
        <p:nvPicPr>
          <p:cNvPr id="15" name="Content Placeholder 14" descr="A diagram of a positive and negative&#10;&#10;Description automatically generated with medium confidence">
            <a:extLst>
              <a:ext uri="{FF2B5EF4-FFF2-40B4-BE49-F238E27FC236}">
                <a16:creationId xmlns:a16="http://schemas.microsoft.com/office/drawing/2014/main" id="{1F60F9E2-B106-D6E2-466D-E345F19621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2376"/>
          <a:stretch/>
        </p:blipFill>
        <p:spPr>
          <a:xfrm>
            <a:off x="552502" y="1384528"/>
            <a:ext cx="3913565" cy="4160838"/>
          </a:xfr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E50A47C0-6AF2-D0F4-5D5C-C3471B8EC806}"/>
              </a:ext>
            </a:extLst>
          </p:cNvPr>
          <p:cNvSpPr txBox="1"/>
          <p:nvPr/>
        </p:nvSpPr>
        <p:spPr>
          <a:xfrm>
            <a:off x="418028" y="5731299"/>
            <a:ext cx="55487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*</a:t>
            </a:r>
            <a:r>
              <a:rPr lang="en-US" sz="1200" b="1" dirty="0" err="1"/>
              <a:t>Hitungan</a:t>
            </a:r>
            <a:r>
              <a:rPr lang="en-US" sz="1200" b="1" dirty="0"/>
              <a:t> </a:t>
            </a:r>
            <a:r>
              <a:rPr lang="en-US" sz="1200" b="1" dirty="0" err="1"/>
              <a:t>bersifat</a:t>
            </a:r>
            <a:r>
              <a:rPr lang="en-US" sz="1200" b="1" dirty="0"/>
              <a:t> </a:t>
            </a:r>
            <a:r>
              <a:rPr lang="en-US" sz="1200" b="1" dirty="0" err="1"/>
              <a:t>simulasi</a:t>
            </a:r>
            <a:r>
              <a:rPr lang="en-US" sz="1200" b="1" dirty="0"/>
              <a:t> </a:t>
            </a:r>
            <a:r>
              <a:rPr lang="en-US" sz="1200" b="1" dirty="0" err="1"/>
              <a:t>karena</a:t>
            </a:r>
            <a:r>
              <a:rPr lang="en-US" sz="1200" b="1" dirty="0"/>
              <a:t> menggunakan data testing</a:t>
            </a:r>
          </a:p>
          <a:p>
            <a:r>
              <a:rPr lang="en-US" sz="1200" b="1" dirty="0"/>
              <a:t>**Nilai Awal Revenue dan Cost merupakan </a:t>
            </a:r>
            <a:r>
              <a:rPr lang="en-US" sz="1200" b="1" dirty="0" err="1"/>
              <a:t>asumsi</a:t>
            </a:r>
            <a:r>
              <a:rPr lang="en-US" sz="1200" b="1" dirty="0"/>
              <a:t> </a:t>
            </a:r>
            <a:r>
              <a:rPr lang="en-US" sz="1200" b="1" dirty="0" err="1"/>
              <a:t>tim</a:t>
            </a:r>
            <a:r>
              <a:rPr lang="en-US" sz="1200" b="1" dirty="0"/>
              <a:t> DS</a:t>
            </a:r>
            <a:endParaRPr lang="en-ID" sz="1200" b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DA6931F-B1EB-43F8-B4FC-A6A95139E9D7}"/>
              </a:ext>
            </a:extLst>
          </p:cNvPr>
          <p:cNvSpPr/>
          <p:nvPr/>
        </p:nvSpPr>
        <p:spPr>
          <a:xfrm>
            <a:off x="933062" y="1791558"/>
            <a:ext cx="1745546" cy="307712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0825D00-4FA7-2CF1-9803-C01F2EB5AB19}"/>
              </a:ext>
            </a:extLst>
          </p:cNvPr>
          <p:cNvSpPr/>
          <p:nvPr/>
        </p:nvSpPr>
        <p:spPr>
          <a:xfrm>
            <a:off x="2824734" y="2006057"/>
            <a:ext cx="1262206" cy="255250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C8F60CA9-B1BB-CA66-A299-308928BEBB60}"/>
              </a:ext>
            </a:extLst>
          </p:cNvPr>
          <p:cNvGrpSpPr/>
          <p:nvPr/>
        </p:nvGrpSpPr>
        <p:grpSpPr>
          <a:xfrm>
            <a:off x="4852004" y="1246044"/>
            <a:ext cx="7063188" cy="4946919"/>
            <a:chOff x="5364480" y="1391920"/>
            <a:chExt cx="6695440" cy="477255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89C0EF93-E3D6-E9FB-2A34-0E11CCE72A9C}"/>
                    </a:ext>
                  </a:extLst>
                </p:cNvPr>
                <p:cNvSpPr/>
                <p:nvPr/>
              </p:nvSpPr>
              <p:spPr>
                <a:xfrm>
                  <a:off x="9983352" y="2752913"/>
                  <a:ext cx="1931665" cy="86043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𝐑𝐞𝐬𝐩𝐨𝐧𝐬𝐞</m:t>
                        </m:r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𝐑𝐚𝐭𝐞</m:t>
                        </m:r>
                      </m:oMath>
                    </m:oMathPara>
                  </a14:m>
                  <a:endParaRPr lang="en-US" b="1" dirty="0"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2400" b="1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𝟓𝟑</m:t>
                        </m:r>
                        <m:r>
                          <a:rPr lang="en-US" sz="2400" b="1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1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𝟑𝟑</m:t>
                        </m:r>
                        <m:r>
                          <a:rPr lang="en-US" sz="2400" b="1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%</m:t>
                        </m:r>
                      </m:oMath>
                    </m:oMathPara>
                  </a14:m>
                  <a:endParaRPr lang="en-ID" sz="2400" b="1" dirty="0">
                    <a:solidFill>
                      <a:schemeClr val="accent3"/>
                    </a:solidFill>
                  </a:endParaRPr>
                </a:p>
              </p:txBody>
            </p:sp>
          </mc:Choice>
          <mc:Fallback xmlns=""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89C0EF93-E3D6-E9FB-2A34-0E11CCE72A9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83352" y="2752913"/>
                  <a:ext cx="1931665" cy="860438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D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1" name="Picture 10" descr="A group of people on a pie chart&#10;&#10;Description automatically generated">
              <a:extLst>
                <a:ext uri="{FF2B5EF4-FFF2-40B4-BE49-F238E27FC236}">
                  <a16:creationId xmlns:a16="http://schemas.microsoft.com/office/drawing/2014/main" id="{897D791A-C5AE-554A-FDC6-C4AD38BE6FA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371687" y="1800320"/>
              <a:ext cx="1045617" cy="1014984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7088B68-1AE0-06C4-4BA4-364DCAE68B66}"/>
                </a:ext>
              </a:extLst>
            </p:cNvPr>
            <p:cNvSpPr txBox="1"/>
            <p:nvPr/>
          </p:nvSpPr>
          <p:spPr>
            <a:xfrm>
              <a:off x="5495271" y="2221237"/>
              <a:ext cx="1575619" cy="738664"/>
            </a:xfrm>
            <a:prstGeom prst="rect">
              <a:avLst/>
            </a:prstGeom>
            <a:noFill/>
            <a:ln w="12700">
              <a:solidFill>
                <a:schemeClr val="accent3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/>
                <a:t>Total Customer Accepted*</a:t>
              </a:r>
            </a:p>
            <a:p>
              <a:pPr algn="ctr"/>
              <a:r>
                <a:rPr lang="en-US" sz="1400" dirty="0"/>
                <a:t>60 Customer</a:t>
              </a:r>
              <a:endParaRPr lang="en-ID" sz="1600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E7E8C2F-2101-324A-D297-180A75F9EFDD}"/>
                </a:ext>
              </a:extLst>
            </p:cNvPr>
            <p:cNvSpPr txBox="1"/>
            <p:nvPr/>
          </p:nvSpPr>
          <p:spPr>
            <a:xfrm>
              <a:off x="7546609" y="1800320"/>
              <a:ext cx="2129391" cy="523220"/>
            </a:xfrm>
            <a:prstGeom prst="rect">
              <a:avLst/>
            </a:prstGeom>
            <a:noFill/>
            <a:ln w="12700">
              <a:solidFill>
                <a:schemeClr val="accent3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/>
                <a:t>Accepted Response (TP)</a:t>
              </a:r>
            </a:p>
            <a:p>
              <a:pPr algn="ctr"/>
              <a:r>
                <a:rPr lang="en-US" sz="1400" dirty="0"/>
                <a:t>32 Customer</a:t>
              </a:r>
              <a:endParaRPr lang="en-ID" sz="1400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63F91D9-130F-F073-848E-261F060ED49C}"/>
                </a:ext>
              </a:extLst>
            </p:cNvPr>
            <p:cNvSpPr txBox="1"/>
            <p:nvPr/>
          </p:nvSpPr>
          <p:spPr>
            <a:xfrm>
              <a:off x="7546609" y="2721362"/>
              <a:ext cx="2129391" cy="504778"/>
            </a:xfrm>
            <a:prstGeom prst="rect">
              <a:avLst/>
            </a:prstGeom>
            <a:noFill/>
            <a:ln w="12700">
              <a:solidFill>
                <a:schemeClr val="accent3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/>
                <a:t>False Accepted Response (FP)</a:t>
              </a:r>
            </a:p>
            <a:p>
              <a:pPr algn="ctr"/>
              <a:r>
                <a:rPr lang="en-US" sz="1400" dirty="0"/>
                <a:t>28 Customer</a:t>
              </a:r>
              <a:endParaRPr lang="en-ID" sz="1400" dirty="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7221FDBA-3304-01DC-3B93-79BD56C86798}"/>
                </a:ext>
              </a:extLst>
            </p:cNvPr>
            <p:cNvSpPr/>
            <p:nvPr/>
          </p:nvSpPr>
          <p:spPr>
            <a:xfrm>
              <a:off x="5364480" y="1391920"/>
              <a:ext cx="6695440" cy="2336800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5D10D320-AE22-62A4-F96B-0F69108C8E00}"/>
                </a:ext>
              </a:extLst>
            </p:cNvPr>
            <p:cNvSpPr/>
            <p:nvPr/>
          </p:nvSpPr>
          <p:spPr>
            <a:xfrm>
              <a:off x="5364480" y="3827670"/>
              <a:ext cx="6687056" cy="2336800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101AA4DE-9A86-B725-2985-0A7BE395B082}"/>
                </a:ext>
              </a:extLst>
            </p:cNvPr>
            <p:cNvSpPr txBox="1"/>
            <p:nvPr/>
          </p:nvSpPr>
          <p:spPr>
            <a:xfrm>
              <a:off x="5495271" y="4304171"/>
              <a:ext cx="1575620" cy="646331"/>
            </a:xfrm>
            <a:prstGeom prst="rect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/>
                <a:t>Revenue/Response**</a:t>
              </a:r>
            </a:p>
            <a:p>
              <a:pPr algn="ctr"/>
              <a:r>
                <a:rPr lang="en-US" sz="1200" dirty="0"/>
                <a:t>$11</a:t>
              </a:r>
            </a:p>
            <a:p>
              <a:pPr algn="ctr"/>
              <a:r>
                <a:rPr lang="en-US" sz="1200" dirty="0"/>
                <a:t>32 Customer Accepted</a:t>
              </a:r>
              <a:endParaRPr lang="en-ID" sz="1200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0BA43F73-2B55-ADD3-63F2-83C721A6B2FB}"/>
                </a:ext>
              </a:extLst>
            </p:cNvPr>
            <p:cNvSpPr txBox="1"/>
            <p:nvPr/>
          </p:nvSpPr>
          <p:spPr>
            <a:xfrm>
              <a:off x="5495271" y="5271231"/>
              <a:ext cx="1575619" cy="623549"/>
            </a:xfrm>
            <a:prstGeom prst="rect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/>
                <a:t>Cost/Response**</a:t>
              </a:r>
            </a:p>
            <a:p>
              <a:pPr algn="ctr"/>
              <a:r>
                <a:rPr lang="en-US" sz="1200" dirty="0"/>
                <a:t>$3</a:t>
              </a:r>
            </a:p>
            <a:p>
              <a:pPr algn="ctr"/>
              <a:r>
                <a:rPr lang="en-US" sz="1200" dirty="0"/>
                <a:t>60 Total Customer Accept</a:t>
              </a:r>
              <a:endParaRPr lang="en-ID" sz="1200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A8066F9-2AF7-9A9B-1D64-8BB9E2FEF745}"/>
                </a:ext>
              </a:extLst>
            </p:cNvPr>
            <p:cNvSpPr txBox="1"/>
            <p:nvPr/>
          </p:nvSpPr>
          <p:spPr>
            <a:xfrm>
              <a:off x="7541476" y="4366475"/>
              <a:ext cx="1328775" cy="523220"/>
            </a:xfrm>
            <a:prstGeom prst="rect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/>
                <a:t>Total Revenue</a:t>
              </a:r>
            </a:p>
            <a:p>
              <a:pPr algn="ctr"/>
              <a:r>
                <a:rPr lang="en-US" sz="1400" dirty="0"/>
                <a:t>$352</a:t>
              </a:r>
              <a:endParaRPr lang="en-ID" sz="1400" b="1" dirty="0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FA80AFE9-248C-4EB1-004D-DC8E1FA6A222}"/>
                </a:ext>
              </a:extLst>
            </p:cNvPr>
            <p:cNvSpPr txBox="1"/>
            <p:nvPr/>
          </p:nvSpPr>
          <p:spPr>
            <a:xfrm>
              <a:off x="7574756" y="5323785"/>
              <a:ext cx="1328775" cy="523220"/>
            </a:xfrm>
            <a:prstGeom prst="rect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/>
                <a:t>Total Cost</a:t>
              </a:r>
            </a:p>
            <a:p>
              <a:pPr algn="ctr"/>
              <a:r>
                <a:rPr lang="en-US" sz="1400" dirty="0"/>
                <a:t>$180</a:t>
              </a:r>
              <a:endParaRPr lang="en-ID" sz="1400" dirty="0"/>
            </a:p>
          </p:txBody>
        </p:sp>
        <p:pic>
          <p:nvPicPr>
            <p:cNvPr id="78" name="Picture 77" descr="A stack of money with a coin and arrow&#10;&#10;Description automatically generated">
              <a:extLst>
                <a:ext uri="{FF2B5EF4-FFF2-40B4-BE49-F238E27FC236}">
                  <a16:creationId xmlns:a16="http://schemas.microsoft.com/office/drawing/2014/main" id="{B591C5EB-8758-34EB-E318-084354FD020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427999" y="4053728"/>
              <a:ext cx="1024431" cy="1024431"/>
            </a:xfrm>
            <a:prstGeom prst="rect">
              <a:avLst/>
            </a:prstGeom>
          </p:spPr>
        </p:pic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E5AB6353-0402-9849-F4B3-54BA5979B8C7}"/>
                </a:ext>
              </a:extLst>
            </p:cNvPr>
            <p:cNvSpPr txBox="1"/>
            <p:nvPr/>
          </p:nvSpPr>
          <p:spPr>
            <a:xfrm>
              <a:off x="9464122" y="4742862"/>
              <a:ext cx="858763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Profit</a:t>
              </a:r>
            </a:p>
            <a:p>
              <a:pPr algn="ctr"/>
              <a:r>
                <a:rPr lang="en-US" sz="1600" dirty="0"/>
                <a:t>$172</a:t>
              </a:r>
              <a:endParaRPr lang="en-ID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Rectangle 81">
                  <a:extLst>
                    <a:ext uri="{FF2B5EF4-FFF2-40B4-BE49-F238E27FC236}">
                      <a16:creationId xmlns:a16="http://schemas.microsoft.com/office/drawing/2014/main" id="{83F3509E-3270-9EB8-77DE-4E3F89B365A4}"/>
                    </a:ext>
                  </a:extLst>
                </p:cNvPr>
                <p:cNvSpPr/>
                <p:nvPr/>
              </p:nvSpPr>
              <p:spPr>
                <a:xfrm>
                  <a:off x="10059405" y="4950502"/>
                  <a:ext cx="1931665" cy="86043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𝐏𝐫𝐨𝐟𝐢𝐭</m:t>
                        </m:r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𝐌𝐚𝐫𝐠𝐢𝐧</m:t>
                        </m:r>
                      </m:oMath>
                    </m:oMathPara>
                  </a14:m>
                  <a:endParaRPr lang="en-US" b="1" dirty="0"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2400" b="1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𝟒𝟖</m:t>
                        </m:r>
                        <m:r>
                          <a:rPr lang="en-US" sz="2400" b="1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1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𝟖𝟔</m:t>
                        </m:r>
                        <m:r>
                          <a:rPr lang="en-US" sz="2400" b="1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%</m:t>
                        </m:r>
                      </m:oMath>
                    </m:oMathPara>
                  </a14:m>
                  <a:endParaRPr lang="en-ID" sz="2400" b="1" dirty="0">
                    <a:solidFill>
                      <a:schemeClr val="accent2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82" name="Rectangle 81">
                  <a:extLst>
                    <a:ext uri="{FF2B5EF4-FFF2-40B4-BE49-F238E27FC236}">
                      <a16:creationId xmlns:a16="http://schemas.microsoft.com/office/drawing/2014/main" id="{83F3509E-3270-9EB8-77DE-4E3F89B365A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59405" y="4950502"/>
                  <a:ext cx="1931665" cy="860438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D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1" name="Connector: Elbow 30">
              <a:extLst>
                <a:ext uri="{FF2B5EF4-FFF2-40B4-BE49-F238E27FC236}">
                  <a16:creationId xmlns:a16="http://schemas.microsoft.com/office/drawing/2014/main" id="{468B80C9-1817-263A-FE6D-F9EF847EEC08}"/>
                </a:ext>
              </a:extLst>
            </p:cNvPr>
            <p:cNvCxnSpPr>
              <a:cxnSpLocks/>
              <a:stCxn id="14" idx="3"/>
              <a:endCxn id="29" idx="1"/>
            </p:cNvCxnSpPr>
            <p:nvPr/>
          </p:nvCxnSpPr>
          <p:spPr>
            <a:xfrm flipV="1">
              <a:off x="7070890" y="2061930"/>
              <a:ext cx="475719" cy="528640"/>
            </a:xfrm>
            <a:prstGeom prst="bentConnector3">
              <a:avLst/>
            </a:prstGeom>
            <a:ln w="25400">
              <a:solidFill>
                <a:schemeClr val="accent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ctor: Elbow 34">
              <a:extLst>
                <a:ext uri="{FF2B5EF4-FFF2-40B4-BE49-F238E27FC236}">
                  <a16:creationId xmlns:a16="http://schemas.microsoft.com/office/drawing/2014/main" id="{251C8209-4FFD-91D3-0CFC-1379A62E96E2}"/>
                </a:ext>
              </a:extLst>
            </p:cNvPr>
            <p:cNvCxnSpPr>
              <a:cxnSpLocks/>
              <a:stCxn id="14" idx="3"/>
              <a:endCxn id="30" idx="1"/>
            </p:cNvCxnSpPr>
            <p:nvPr/>
          </p:nvCxnSpPr>
          <p:spPr>
            <a:xfrm>
              <a:off x="7070890" y="2590569"/>
              <a:ext cx="475719" cy="392402"/>
            </a:xfrm>
            <a:prstGeom prst="bentConnector3">
              <a:avLst/>
            </a:prstGeom>
            <a:ln w="25400">
              <a:solidFill>
                <a:schemeClr val="accent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E8161A5C-5C72-21FC-1B97-6940D227A6DA}"/>
                </a:ext>
              </a:extLst>
            </p:cNvPr>
            <p:cNvSpPr/>
            <p:nvPr/>
          </p:nvSpPr>
          <p:spPr>
            <a:xfrm>
              <a:off x="5393999" y="1429852"/>
              <a:ext cx="1813467" cy="342431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</a:rPr>
                <a:t>Campaign Response</a:t>
              </a:r>
              <a:endParaRPr lang="en-ID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C6533108-D3EE-04DB-BA93-7A496BD7D82E}"/>
                </a:ext>
              </a:extLst>
            </p:cNvPr>
            <p:cNvSpPr txBox="1"/>
            <p:nvPr/>
          </p:nvSpPr>
          <p:spPr>
            <a:xfrm>
              <a:off x="8841204" y="4841010"/>
              <a:ext cx="386193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accent2"/>
                  </a:solidFill>
                </a:rPr>
                <a:t>(-)</a:t>
              </a:r>
              <a:endParaRPr lang="en-ID" sz="2000" b="1" dirty="0">
                <a:solidFill>
                  <a:schemeClr val="accent2"/>
                </a:solidFill>
              </a:endParaRPr>
            </a:p>
          </p:txBody>
        </p:sp>
        <p:cxnSp>
          <p:nvCxnSpPr>
            <p:cNvPr id="49" name="Connector: Elbow 48">
              <a:extLst>
                <a:ext uri="{FF2B5EF4-FFF2-40B4-BE49-F238E27FC236}">
                  <a16:creationId xmlns:a16="http://schemas.microsoft.com/office/drawing/2014/main" id="{7ABD698D-6825-8C95-514E-B5C195F7A53D}"/>
                </a:ext>
              </a:extLst>
            </p:cNvPr>
            <p:cNvCxnSpPr>
              <a:cxnSpLocks/>
              <a:stCxn id="41" idx="3"/>
              <a:endCxn id="47" idx="0"/>
            </p:cNvCxnSpPr>
            <p:nvPr/>
          </p:nvCxnSpPr>
          <p:spPr>
            <a:xfrm>
              <a:off x="8870250" y="4628085"/>
              <a:ext cx="164051" cy="212925"/>
            </a:xfrm>
            <a:prstGeom prst="bentConnector2">
              <a:avLst/>
            </a:prstGeom>
            <a:ln w="12700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5" name="Connector: Elbow 54">
              <a:extLst>
                <a:ext uri="{FF2B5EF4-FFF2-40B4-BE49-F238E27FC236}">
                  <a16:creationId xmlns:a16="http://schemas.microsoft.com/office/drawing/2014/main" id="{6D41BF78-CC47-36A5-BF88-0FB12F876FA2}"/>
                </a:ext>
              </a:extLst>
            </p:cNvPr>
            <p:cNvCxnSpPr>
              <a:cxnSpLocks/>
              <a:stCxn id="57" idx="3"/>
              <a:endCxn id="47" idx="2"/>
            </p:cNvCxnSpPr>
            <p:nvPr/>
          </p:nvCxnSpPr>
          <p:spPr>
            <a:xfrm flipV="1">
              <a:off x="8903531" y="5241119"/>
              <a:ext cx="130770" cy="344276"/>
            </a:xfrm>
            <a:prstGeom prst="bentConnector2">
              <a:avLst/>
            </a:prstGeom>
            <a:ln w="12700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C3D3FDCE-B67E-9D4B-2991-66FF0A0F0B22}"/>
                </a:ext>
              </a:extLst>
            </p:cNvPr>
            <p:cNvCxnSpPr>
              <a:stCxn id="39" idx="3"/>
              <a:endCxn id="41" idx="1"/>
            </p:cNvCxnSpPr>
            <p:nvPr/>
          </p:nvCxnSpPr>
          <p:spPr>
            <a:xfrm>
              <a:off x="7070891" y="4627336"/>
              <a:ext cx="470585" cy="749"/>
            </a:xfrm>
            <a:prstGeom prst="straightConnector1">
              <a:avLst/>
            </a:prstGeom>
            <a:ln w="25400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3E941012-D9E6-2C7A-2853-4FA700066964}"/>
                </a:ext>
              </a:extLst>
            </p:cNvPr>
            <p:cNvCxnSpPr>
              <a:cxnSpLocks/>
              <a:stCxn id="40" idx="3"/>
              <a:endCxn id="57" idx="1"/>
            </p:cNvCxnSpPr>
            <p:nvPr/>
          </p:nvCxnSpPr>
          <p:spPr>
            <a:xfrm>
              <a:off x="7070890" y="5583006"/>
              <a:ext cx="503866" cy="2389"/>
            </a:xfrm>
            <a:prstGeom prst="straightConnector1">
              <a:avLst/>
            </a:prstGeom>
            <a:ln w="25400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955BF7B7-E323-4460-9906-344E40C2C291}"/>
                </a:ext>
              </a:extLst>
            </p:cNvPr>
            <p:cNvSpPr/>
            <p:nvPr/>
          </p:nvSpPr>
          <p:spPr>
            <a:xfrm>
              <a:off x="5393999" y="3845716"/>
              <a:ext cx="1813467" cy="342431"/>
            </a:xfrm>
            <a:prstGeom prst="rect">
              <a:avLst/>
            </a:prstGeom>
            <a:solidFill>
              <a:schemeClr val="accent2"/>
            </a:solidFill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</a:rPr>
                <a:t>Profit Margin</a:t>
              </a:r>
              <a:endParaRPr lang="en-ID" sz="1600" b="1" dirty="0">
                <a:solidFill>
                  <a:schemeClr val="bg1"/>
                </a:solidFill>
              </a:endParaRPr>
            </a:p>
          </p:txBody>
        </p: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72496CCA-A6B1-AF84-2B1D-1F88ED54EBEA}"/>
                </a:ext>
              </a:extLst>
            </p:cNvPr>
            <p:cNvCxnSpPr>
              <a:cxnSpLocks/>
              <a:stCxn id="47" idx="3"/>
            </p:cNvCxnSpPr>
            <p:nvPr/>
          </p:nvCxnSpPr>
          <p:spPr>
            <a:xfrm flipV="1">
              <a:off x="9227399" y="5035249"/>
              <a:ext cx="378246" cy="5816"/>
            </a:xfrm>
            <a:prstGeom prst="straightConnector1">
              <a:avLst/>
            </a:prstGeom>
            <a:ln w="254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Google Shape;80;p3" descr="A picture containing drawing&#10;&#10;Description automatically generated">
            <a:extLst>
              <a:ext uri="{FF2B5EF4-FFF2-40B4-BE49-F238E27FC236}">
                <a16:creationId xmlns:a16="http://schemas.microsoft.com/office/drawing/2014/main" id="{B2E5FBEC-B51C-191E-2FBD-9A7C24284E85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0863470" y="-1"/>
            <a:ext cx="1268910" cy="52764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806706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D3D9FA21-D2AC-C711-01BD-D385481ECC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9952" y="690465"/>
            <a:ext cx="9912096" cy="1017698"/>
          </a:xfrm>
        </p:spPr>
        <p:txBody>
          <a:bodyPr/>
          <a:lstStyle/>
          <a:p>
            <a:r>
              <a:rPr lang="en-US" sz="4800" dirty="0"/>
              <a:t>Business Simulation</a:t>
            </a:r>
            <a:endParaRPr lang="en-ID" sz="4800" dirty="0">
              <a:solidFill>
                <a:srgbClr val="264653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E5BA0B9-41FA-A42A-A752-5F078D7019F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solidFill>
            <a:schemeClr val="bg1"/>
          </a:solidFill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200" dirty="0"/>
              <a:t>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Profit Margin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39DC61-E5E0-F8A9-33E5-F9E9B1433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D0AFDD5-844D-364D-8AEC-50CF4D36D55D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264653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264653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CC9287E-69A2-F9E3-FAB7-8F9430F9D9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264653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Market Insider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F9221F15-64C0-17B8-211E-61FFB99F84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264653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2024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46889A-87DF-F34E-A8AF-5B182D09702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5800" y="1956816"/>
            <a:ext cx="5048882" cy="3986784"/>
          </a:xfrm>
          <a:solidFill>
            <a:schemeClr val="bg1"/>
          </a:solidFill>
        </p:spPr>
        <p:txBody>
          <a:bodyPr/>
          <a:lstStyle/>
          <a:p>
            <a:pPr algn="ctr"/>
            <a:r>
              <a:rPr lang="en-US" b="1" dirty="0"/>
              <a:t>Response Rate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51D638D-9DCD-B6D9-1F9C-876654F068D3}"/>
              </a:ext>
            </a:extLst>
          </p:cNvPr>
          <p:cNvGrpSpPr/>
          <p:nvPr/>
        </p:nvGrpSpPr>
        <p:grpSpPr>
          <a:xfrm>
            <a:off x="6484220" y="2896808"/>
            <a:ext cx="4451894" cy="1555268"/>
            <a:chOff x="6282521" y="2750903"/>
            <a:chExt cx="4451894" cy="1555268"/>
          </a:xfrm>
        </p:grpSpPr>
        <p:graphicFrame>
          <p:nvGraphicFramePr>
            <p:cNvPr id="10" name="Content Placeholder 10">
              <a:extLst>
                <a:ext uri="{FF2B5EF4-FFF2-40B4-BE49-F238E27FC236}">
                  <a16:creationId xmlns:a16="http://schemas.microsoft.com/office/drawing/2014/main" id="{F3166E57-B437-6D88-916C-1153A130C0C2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2650965027"/>
                </p:ext>
              </p:extLst>
            </p:nvPr>
          </p:nvGraphicFramePr>
          <p:xfrm>
            <a:off x="6282521" y="2750903"/>
            <a:ext cx="4451894" cy="1555268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240DAAA-857B-9AFA-3730-5D3372074C26}"/>
                </a:ext>
              </a:extLst>
            </p:cNvPr>
            <p:cNvCxnSpPr>
              <a:cxnSpLocks/>
            </p:cNvCxnSpPr>
            <p:nvPr/>
          </p:nvCxnSpPr>
          <p:spPr>
            <a:xfrm>
              <a:off x="9109137" y="2993134"/>
              <a:ext cx="0" cy="106438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Content Placeholder 5">
              <a:extLst>
                <a:ext uri="{FF2B5EF4-FFF2-40B4-BE49-F238E27FC236}">
                  <a16:creationId xmlns:a16="http://schemas.microsoft.com/office/drawing/2014/main" id="{67A64569-03CE-2C7D-0706-41D0BBE4AC80}"/>
                </a:ext>
              </a:extLst>
            </p:cNvPr>
            <p:cNvSpPr txBox="1">
              <a:spLocks/>
            </p:cNvSpPr>
            <p:nvPr/>
          </p:nvSpPr>
          <p:spPr>
            <a:xfrm>
              <a:off x="6617516" y="2996345"/>
              <a:ext cx="957567" cy="1064384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SzPct val="50000"/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74320" indent="-13716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SzPct val="50000"/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11480" indent="-13716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SzPct val="50000"/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548640" indent="-13716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SzPct val="50000"/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13716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SzPct val="50000"/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Pct val="50000"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entury Gothic"/>
                  <a:ea typeface="+mn-ea"/>
                  <a:cs typeface="+mn-cs"/>
                </a:rPr>
                <a:t>Before Model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Pct val="50000"/>
                <a:buFont typeface="Arial" panose="020B0604020202020204" pitchFamily="34" charset="0"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Pct val="50000"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entury Gothic"/>
                  <a:ea typeface="+mn-ea"/>
                  <a:cs typeface="+mn-cs"/>
                </a:rPr>
                <a:t>After Model</a:t>
              </a:r>
            </a:p>
          </p:txBody>
        </p:sp>
      </p:grp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BCDBD1F1-A7CE-566A-AB30-8FBE38C710FC}"/>
              </a:ext>
            </a:extLst>
          </p:cNvPr>
          <p:cNvSpPr txBox="1">
            <a:spLocks/>
          </p:cNvSpPr>
          <p:nvPr/>
        </p:nvSpPr>
        <p:spPr>
          <a:xfrm>
            <a:off x="6484220" y="2100318"/>
            <a:ext cx="4785006" cy="384328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50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4320" indent="-13716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50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11480" indent="-13716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5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8640" indent="-13716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50000"/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13716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50000"/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50000"/>
              <a:buFont typeface="Arial" panose="020B0604020202020204" pitchFamily="34" charset="0"/>
              <a:buNone/>
              <a:tabLst/>
              <a:defRPr/>
            </a:pPr>
            <a:endParaRPr kumimoji="0" lang="en-US" sz="1400" b="1" i="0" u="sng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50000"/>
              <a:buFont typeface="Arial" panose="020B0604020202020204" pitchFamily="34" charset="0"/>
              <a:buNone/>
              <a:tabLst/>
              <a:defRPr/>
            </a:pPr>
            <a:endParaRPr kumimoji="0" lang="en-US" sz="1200" b="1" i="0" u="sng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50000"/>
              <a:buFont typeface="Arial" panose="020B0604020202020204" pitchFamily="34" charset="0"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graphicFrame>
        <p:nvGraphicFramePr>
          <p:cNvPr id="16" name="Content Placeholder 10">
            <a:extLst>
              <a:ext uri="{FF2B5EF4-FFF2-40B4-BE49-F238E27FC236}">
                <a16:creationId xmlns:a16="http://schemas.microsoft.com/office/drawing/2014/main" id="{90E08818-A373-7F66-EE18-4E66B28C16C6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95297564"/>
              </p:ext>
            </p:extLst>
          </p:nvPr>
        </p:nvGraphicFramePr>
        <p:xfrm>
          <a:off x="962922" y="2893597"/>
          <a:ext cx="3104294" cy="15552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35DF2AB-1673-7970-D8B3-3F4A94F6D522}"/>
              </a:ext>
            </a:extLst>
          </p:cNvPr>
          <p:cNvSpPr/>
          <p:nvPr/>
        </p:nvSpPr>
        <p:spPr>
          <a:xfrm>
            <a:off x="1021080" y="4542710"/>
            <a:ext cx="4343400" cy="1014984"/>
          </a:xfrm>
          <a:prstGeom prst="roundRect">
            <a:avLst/>
          </a:prstGeom>
          <a:gradFill>
            <a:gsLst>
              <a:gs pos="0">
                <a:schemeClr val="accent2">
                  <a:lumMod val="5000"/>
                  <a:lumOff val="9500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Response Rate </a:t>
            </a:r>
            <a:r>
              <a:rPr lang="en-US" dirty="0" err="1">
                <a:solidFill>
                  <a:schemeClr val="tx1"/>
                </a:solidFill>
              </a:rPr>
              <a:t>mengalami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peningkatan</a:t>
            </a:r>
            <a:r>
              <a:rPr lang="en-US" dirty="0">
                <a:solidFill>
                  <a:schemeClr val="tx1"/>
                </a:solidFill>
              </a:rPr>
              <a:t> sebesar </a:t>
            </a:r>
            <a:r>
              <a:rPr lang="en-US" sz="2800" b="1" dirty="0">
                <a:solidFill>
                  <a:schemeClr val="tx1"/>
                </a:solidFill>
              </a:rPr>
              <a:t>38,42%</a:t>
            </a:r>
            <a:r>
              <a:rPr lang="en-US" dirty="0">
                <a:solidFill>
                  <a:schemeClr val="tx1"/>
                </a:solidFill>
              </a:rPr>
              <a:t> </a:t>
            </a:r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A8C0C0E-628E-C055-1736-908DB11A75A0}"/>
              </a:ext>
            </a:extLst>
          </p:cNvPr>
          <p:cNvSpPr/>
          <p:nvPr/>
        </p:nvSpPr>
        <p:spPr>
          <a:xfrm>
            <a:off x="6827520" y="4542710"/>
            <a:ext cx="4343400" cy="1014984"/>
          </a:xfrm>
          <a:prstGeom prst="roundRect">
            <a:avLst/>
          </a:prstGeom>
          <a:gradFill>
            <a:gsLst>
              <a:gs pos="0">
                <a:schemeClr val="accent2">
                  <a:lumMod val="5000"/>
                  <a:lumOff val="9500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Profit Margin </a:t>
            </a:r>
            <a:r>
              <a:rPr lang="en-US" dirty="0" err="1">
                <a:solidFill>
                  <a:schemeClr val="tx1"/>
                </a:solidFill>
              </a:rPr>
              <a:t>mengalami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peningkatan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sebesar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sz="2800" b="1" dirty="0">
                <a:solidFill>
                  <a:schemeClr val="tx1"/>
                </a:solidFill>
              </a:rPr>
              <a:t>131,77%</a:t>
            </a:r>
            <a:r>
              <a:rPr lang="en-US" dirty="0">
                <a:solidFill>
                  <a:schemeClr val="tx1"/>
                </a:solidFill>
              </a:rPr>
              <a:t> </a:t>
            </a:r>
            <a:endParaRPr lang="en-ID" dirty="0">
              <a:solidFill>
                <a:schemeClr val="tx1"/>
              </a:solidFill>
            </a:endParaRPr>
          </a:p>
        </p:txBody>
      </p:sp>
      <p:pic>
        <p:nvPicPr>
          <p:cNvPr id="6" name="Google Shape;80;p3" descr="A picture containing drawing&#10;&#10;Description automatically generated">
            <a:extLst>
              <a:ext uri="{FF2B5EF4-FFF2-40B4-BE49-F238E27FC236}">
                <a16:creationId xmlns:a16="http://schemas.microsoft.com/office/drawing/2014/main" id="{A7DEFB1E-A7D6-65EC-B41F-A763A9B3CBE4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863470" y="-1"/>
            <a:ext cx="1268910" cy="52764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22022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14698CE-73FA-EB19-BDD5-4417496A83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28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D801FD-E041-A55A-3A5F-7641FF2803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Market Insider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047A97-8283-08D3-595F-16041716E2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2024</a:t>
            </a:r>
          </a:p>
        </p:txBody>
      </p:sp>
      <p:sp>
        <p:nvSpPr>
          <p:cNvPr id="34" name="Freeform 15"/>
          <p:cNvSpPr/>
          <p:nvPr/>
        </p:nvSpPr>
        <p:spPr>
          <a:xfrm>
            <a:off x="1347287" y="2413515"/>
            <a:ext cx="3356575" cy="3596907"/>
          </a:xfrm>
          <a:custGeom>
            <a:avLst/>
            <a:gdLst/>
            <a:ahLst/>
            <a:cxnLst/>
            <a:rect l="l" t="t" r="r" b="b"/>
            <a:pathLst>
              <a:path w="5887651" h="5880292">
                <a:moveTo>
                  <a:pt x="0" y="0"/>
                </a:moveTo>
                <a:lnTo>
                  <a:pt x="5887651" y="0"/>
                </a:lnTo>
                <a:lnTo>
                  <a:pt x="5887651" y="5880292"/>
                </a:lnTo>
                <a:lnTo>
                  <a:pt x="0" y="58802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5" name="TextBox 20"/>
          <p:cNvSpPr txBox="1"/>
          <p:nvPr/>
        </p:nvSpPr>
        <p:spPr>
          <a:xfrm>
            <a:off x="473075" y="909995"/>
            <a:ext cx="5400673" cy="4547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20"/>
              </a:lnSpc>
              <a:spcBef>
                <a:spcPct val="0"/>
              </a:spcBef>
            </a:pPr>
            <a:r>
              <a:rPr lang="en-US" sz="2800" spc="84" dirty="0">
                <a:solidFill>
                  <a:srgbClr val="142740"/>
                </a:solidFill>
                <a:latin typeface="+mj-lt"/>
              </a:rPr>
              <a:t>Business Recommendation</a:t>
            </a:r>
          </a:p>
        </p:txBody>
      </p:sp>
      <p:sp>
        <p:nvSpPr>
          <p:cNvPr id="36" name="TextBox 23"/>
          <p:cNvSpPr txBox="1"/>
          <p:nvPr/>
        </p:nvSpPr>
        <p:spPr>
          <a:xfrm>
            <a:off x="473075" y="1530878"/>
            <a:ext cx="5400673" cy="4975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999"/>
              </a:lnSpc>
              <a:spcBef>
                <a:spcPct val="0"/>
              </a:spcBef>
            </a:pPr>
            <a:r>
              <a:rPr lang="en-US" sz="1500" dirty="0" err="1">
                <a:solidFill>
                  <a:srgbClr val="000000"/>
                </a:solidFill>
              </a:rPr>
              <a:t>Sebagai</a:t>
            </a:r>
            <a:r>
              <a:rPr lang="en-US" sz="1500" dirty="0">
                <a:solidFill>
                  <a:srgbClr val="000000"/>
                </a:solidFill>
              </a:rPr>
              <a:t> </a:t>
            </a:r>
            <a:r>
              <a:rPr lang="en-US" sz="1500" dirty="0" err="1">
                <a:solidFill>
                  <a:srgbClr val="000000"/>
                </a:solidFill>
              </a:rPr>
              <a:t>acuan</a:t>
            </a:r>
            <a:r>
              <a:rPr lang="en-US" sz="1500" dirty="0">
                <a:solidFill>
                  <a:srgbClr val="000000"/>
                </a:solidFill>
              </a:rPr>
              <a:t> </a:t>
            </a:r>
            <a:r>
              <a:rPr lang="en-US" sz="1500" dirty="0" err="1">
                <a:solidFill>
                  <a:srgbClr val="000000"/>
                </a:solidFill>
              </a:rPr>
              <a:t>rekomendasi</a:t>
            </a:r>
            <a:r>
              <a:rPr lang="en-US" sz="1500" dirty="0">
                <a:solidFill>
                  <a:srgbClr val="000000"/>
                </a:solidFill>
              </a:rPr>
              <a:t> </a:t>
            </a:r>
            <a:r>
              <a:rPr lang="en-US" sz="1500" dirty="0" err="1">
                <a:solidFill>
                  <a:srgbClr val="000000"/>
                </a:solidFill>
              </a:rPr>
              <a:t>bisnis</a:t>
            </a:r>
            <a:r>
              <a:rPr lang="en-US" sz="1500" dirty="0">
                <a:solidFill>
                  <a:srgbClr val="000000"/>
                </a:solidFill>
              </a:rPr>
              <a:t>, kami </a:t>
            </a:r>
            <a:r>
              <a:rPr lang="en-US" sz="1500" dirty="0" err="1">
                <a:solidFill>
                  <a:srgbClr val="000000"/>
                </a:solidFill>
              </a:rPr>
              <a:t>akan</a:t>
            </a:r>
            <a:r>
              <a:rPr lang="en-US" sz="1500" dirty="0">
                <a:solidFill>
                  <a:srgbClr val="000000"/>
                </a:solidFill>
              </a:rPr>
              <a:t> </a:t>
            </a:r>
            <a:r>
              <a:rPr lang="en-US" sz="1500" dirty="0" err="1">
                <a:solidFill>
                  <a:srgbClr val="000000"/>
                </a:solidFill>
              </a:rPr>
              <a:t>fokus</a:t>
            </a:r>
            <a:endParaRPr lang="en-US" sz="1500" dirty="0">
              <a:solidFill>
                <a:srgbClr val="000000"/>
              </a:solidFill>
            </a:endParaRPr>
          </a:p>
          <a:p>
            <a:pPr algn="ctr">
              <a:lnSpc>
                <a:spcPts val="1999"/>
              </a:lnSpc>
              <a:spcBef>
                <a:spcPct val="0"/>
              </a:spcBef>
            </a:pPr>
            <a:r>
              <a:rPr lang="en-US" sz="1500" dirty="0">
                <a:solidFill>
                  <a:srgbClr val="000000"/>
                </a:solidFill>
              </a:rPr>
              <a:t> pada </a:t>
            </a:r>
            <a:r>
              <a:rPr lang="en-US" sz="1500" dirty="0" err="1">
                <a:solidFill>
                  <a:srgbClr val="000000"/>
                </a:solidFill>
              </a:rPr>
              <a:t>profil</a:t>
            </a:r>
            <a:r>
              <a:rPr lang="en-US" sz="1500" dirty="0">
                <a:solidFill>
                  <a:srgbClr val="000000"/>
                </a:solidFill>
              </a:rPr>
              <a:t> </a:t>
            </a:r>
            <a:r>
              <a:rPr lang="en-US" sz="1500" dirty="0" err="1">
                <a:solidFill>
                  <a:srgbClr val="000000"/>
                </a:solidFill>
              </a:rPr>
              <a:t>pelanggan</a:t>
            </a:r>
            <a:r>
              <a:rPr lang="en-US" sz="1500" dirty="0">
                <a:solidFill>
                  <a:srgbClr val="000000"/>
                </a:solidFill>
              </a:rPr>
              <a:t> </a:t>
            </a:r>
            <a:r>
              <a:rPr lang="en-US" sz="1500" dirty="0" err="1">
                <a:solidFill>
                  <a:srgbClr val="000000"/>
                </a:solidFill>
              </a:rPr>
              <a:t>berikut</a:t>
            </a:r>
            <a:r>
              <a:rPr lang="en-US" sz="1500" dirty="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37" name="AutoShape 2"/>
          <p:cNvSpPr/>
          <p:nvPr/>
        </p:nvSpPr>
        <p:spPr>
          <a:xfrm rot="-5400000">
            <a:off x="3464897" y="3531572"/>
            <a:ext cx="5252680" cy="9525"/>
          </a:xfrm>
          <a:prstGeom prst="line">
            <a:avLst/>
          </a:prstGeom>
          <a:ln w="28575" cap="flat">
            <a:solidFill>
              <a:srgbClr val="3C5679"/>
            </a:solidFill>
            <a:prstDash val="solid"/>
            <a:headEnd type="oval" w="lg" len="lg"/>
            <a:tailEnd type="oval" w="lg" len="lg"/>
          </a:ln>
        </p:spPr>
      </p:sp>
      <p:grpSp>
        <p:nvGrpSpPr>
          <p:cNvPr id="38" name="Group 3"/>
          <p:cNvGrpSpPr/>
          <p:nvPr/>
        </p:nvGrpSpPr>
        <p:grpSpPr>
          <a:xfrm>
            <a:off x="6819900" y="877378"/>
            <a:ext cx="1048433" cy="1048433"/>
            <a:chOff x="0" y="0"/>
            <a:chExt cx="812800" cy="812800"/>
          </a:xfrm>
        </p:grpSpPr>
        <p:sp>
          <p:nvSpPr>
            <p:cNvPr id="39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9229" y="0"/>
                  </a:moveTo>
                  <a:lnTo>
                    <a:pt x="763571" y="0"/>
                  </a:lnTo>
                  <a:cubicBezTo>
                    <a:pt x="776628" y="0"/>
                    <a:pt x="789149" y="5187"/>
                    <a:pt x="798381" y="14419"/>
                  </a:cubicBezTo>
                  <a:cubicBezTo>
                    <a:pt x="807613" y="23651"/>
                    <a:pt x="812800" y="36172"/>
                    <a:pt x="812800" y="49229"/>
                  </a:cubicBezTo>
                  <a:lnTo>
                    <a:pt x="812800" y="763571"/>
                  </a:lnTo>
                  <a:cubicBezTo>
                    <a:pt x="812800" y="776628"/>
                    <a:pt x="807613" y="789149"/>
                    <a:pt x="798381" y="798381"/>
                  </a:cubicBezTo>
                  <a:cubicBezTo>
                    <a:pt x="789149" y="807613"/>
                    <a:pt x="776628" y="812800"/>
                    <a:pt x="763571" y="812800"/>
                  </a:cubicBezTo>
                  <a:lnTo>
                    <a:pt x="49229" y="812800"/>
                  </a:lnTo>
                  <a:cubicBezTo>
                    <a:pt x="36172" y="812800"/>
                    <a:pt x="23651" y="807613"/>
                    <a:pt x="14419" y="798381"/>
                  </a:cubicBezTo>
                  <a:cubicBezTo>
                    <a:pt x="5187" y="789149"/>
                    <a:pt x="0" y="776628"/>
                    <a:pt x="0" y="763571"/>
                  </a:cubicBezTo>
                  <a:lnTo>
                    <a:pt x="0" y="49229"/>
                  </a:lnTo>
                  <a:cubicBezTo>
                    <a:pt x="0" y="36172"/>
                    <a:pt x="5187" y="23651"/>
                    <a:pt x="14419" y="14419"/>
                  </a:cubicBezTo>
                  <a:cubicBezTo>
                    <a:pt x="23651" y="5187"/>
                    <a:pt x="36172" y="0"/>
                    <a:pt x="49229" y="0"/>
                  </a:cubicBezTo>
                  <a:close/>
                </a:path>
              </a:pathLst>
            </a:custGeom>
            <a:solidFill>
              <a:srgbClr val="FDFDFD"/>
            </a:solidFill>
            <a:ln w="9525" cap="sq">
              <a:solidFill>
                <a:srgbClr val="3C5679"/>
              </a:solidFill>
              <a:prstDash val="solid"/>
              <a:miter/>
            </a:ln>
          </p:spPr>
        </p:sp>
        <p:sp>
          <p:nvSpPr>
            <p:cNvPr id="40" name="TextBox 5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2239"/>
                </a:lnSpc>
              </a:pPr>
              <a:endParaRPr sz="1200"/>
            </a:p>
          </p:txBody>
        </p:sp>
      </p:grpSp>
      <p:grpSp>
        <p:nvGrpSpPr>
          <p:cNvPr id="41" name="Group 6"/>
          <p:cNvGrpSpPr/>
          <p:nvPr/>
        </p:nvGrpSpPr>
        <p:grpSpPr>
          <a:xfrm>
            <a:off x="6819900" y="2292841"/>
            <a:ext cx="1048433" cy="1048433"/>
            <a:chOff x="0" y="0"/>
            <a:chExt cx="812800" cy="812800"/>
          </a:xfrm>
        </p:grpSpPr>
        <p:sp>
          <p:nvSpPr>
            <p:cNvPr id="42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9229" y="0"/>
                  </a:moveTo>
                  <a:lnTo>
                    <a:pt x="763571" y="0"/>
                  </a:lnTo>
                  <a:cubicBezTo>
                    <a:pt x="776628" y="0"/>
                    <a:pt x="789149" y="5187"/>
                    <a:pt x="798381" y="14419"/>
                  </a:cubicBezTo>
                  <a:cubicBezTo>
                    <a:pt x="807613" y="23651"/>
                    <a:pt x="812800" y="36172"/>
                    <a:pt x="812800" y="49229"/>
                  </a:cubicBezTo>
                  <a:lnTo>
                    <a:pt x="812800" y="763571"/>
                  </a:lnTo>
                  <a:cubicBezTo>
                    <a:pt x="812800" y="776628"/>
                    <a:pt x="807613" y="789149"/>
                    <a:pt x="798381" y="798381"/>
                  </a:cubicBezTo>
                  <a:cubicBezTo>
                    <a:pt x="789149" y="807613"/>
                    <a:pt x="776628" y="812800"/>
                    <a:pt x="763571" y="812800"/>
                  </a:cubicBezTo>
                  <a:lnTo>
                    <a:pt x="49229" y="812800"/>
                  </a:lnTo>
                  <a:cubicBezTo>
                    <a:pt x="36172" y="812800"/>
                    <a:pt x="23651" y="807613"/>
                    <a:pt x="14419" y="798381"/>
                  </a:cubicBezTo>
                  <a:cubicBezTo>
                    <a:pt x="5187" y="789149"/>
                    <a:pt x="0" y="776628"/>
                    <a:pt x="0" y="763571"/>
                  </a:cubicBezTo>
                  <a:lnTo>
                    <a:pt x="0" y="49229"/>
                  </a:lnTo>
                  <a:cubicBezTo>
                    <a:pt x="0" y="36172"/>
                    <a:pt x="5187" y="23651"/>
                    <a:pt x="14419" y="14419"/>
                  </a:cubicBezTo>
                  <a:cubicBezTo>
                    <a:pt x="23651" y="5187"/>
                    <a:pt x="36172" y="0"/>
                    <a:pt x="49229" y="0"/>
                  </a:cubicBezTo>
                  <a:close/>
                </a:path>
              </a:pathLst>
            </a:custGeom>
            <a:solidFill>
              <a:srgbClr val="FDFDFD"/>
            </a:solidFill>
            <a:ln w="9525" cap="sq">
              <a:solidFill>
                <a:srgbClr val="3C5679"/>
              </a:solidFill>
              <a:prstDash val="solid"/>
              <a:miter/>
            </a:ln>
          </p:spPr>
        </p:sp>
        <p:sp>
          <p:nvSpPr>
            <p:cNvPr id="43" name="TextBox 8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2239"/>
                </a:lnSpc>
              </a:pPr>
              <a:endParaRPr sz="1200"/>
            </a:p>
          </p:txBody>
        </p:sp>
      </p:grpSp>
      <p:grpSp>
        <p:nvGrpSpPr>
          <p:cNvPr id="44" name="Group 9"/>
          <p:cNvGrpSpPr/>
          <p:nvPr/>
        </p:nvGrpSpPr>
        <p:grpSpPr>
          <a:xfrm>
            <a:off x="6819900" y="3708304"/>
            <a:ext cx="1048433" cy="1048433"/>
            <a:chOff x="0" y="0"/>
            <a:chExt cx="812800" cy="812800"/>
          </a:xfrm>
        </p:grpSpPr>
        <p:sp>
          <p:nvSpPr>
            <p:cNvPr id="45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9229" y="0"/>
                  </a:moveTo>
                  <a:lnTo>
                    <a:pt x="763571" y="0"/>
                  </a:lnTo>
                  <a:cubicBezTo>
                    <a:pt x="776628" y="0"/>
                    <a:pt x="789149" y="5187"/>
                    <a:pt x="798381" y="14419"/>
                  </a:cubicBezTo>
                  <a:cubicBezTo>
                    <a:pt x="807613" y="23651"/>
                    <a:pt x="812800" y="36172"/>
                    <a:pt x="812800" y="49229"/>
                  </a:cubicBezTo>
                  <a:lnTo>
                    <a:pt x="812800" y="763571"/>
                  </a:lnTo>
                  <a:cubicBezTo>
                    <a:pt x="812800" y="776628"/>
                    <a:pt x="807613" y="789149"/>
                    <a:pt x="798381" y="798381"/>
                  </a:cubicBezTo>
                  <a:cubicBezTo>
                    <a:pt x="789149" y="807613"/>
                    <a:pt x="776628" y="812800"/>
                    <a:pt x="763571" y="812800"/>
                  </a:cubicBezTo>
                  <a:lnTo>
                    <a:pt x="49229" y="812800"/>
                  </a:lnTo>
                  <a:cubicBezTo>
                    <a:pt x="36172" y="812800"/>
                    <a:pt x="23651" y="807613"/>
                    <a:pt x="14419" y="798381"/>
                  </a:cubicBezTo>
                  <a:cubicBezTo>
                    <a:pt x="5187" y="789149"/>
                    <a:pt x="0" y="776628"/>
                    <a:pt x="0" y="763571"/>
                  </a:cubicBezTo>
                  <a:lnTo>
                    <a:pt x="0" y="49229"/>
                  </a:lnTo>
                  <a:cubicBezTo>
                    <a:pt x="0" y="36172"/>
                    <a:pt x="5187" y="23651"/>
                    <a:pt x="14419" y="14419"/>
                  </a:cubicBezTo>
                  <a:cubicBezTo>
                    <a:pt x="23651" y="5187"/>
                    <a:pt x="36172" y="0"/>
                    <a:pt x="49229" y="0"/>
                  </a:cubicBezTo>
                  <a:close/>
                </a:path>
              </a:pathLst>
            </a:custGeom>
            <a:solidFill>
              <a:srgbClr val="FDFDFD"/>
            </a:solidFill>
            <a:ln w="9525" cap="sq">
              <a:solidFill>
                <a:srgbClr val="3C5679"/>
              </a:solidFill>
              <a:prstDash val="solid"/>
              <a:miter/>
            </a:ln>
          </p:spPr>
        </p:sp>
        <p:sp>
          <p:nvSpPr>
            <p:cNvPr id="46" name="TextBox 11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2239"/>
                </a:lnSpc>
              </a:pPr>
              <a:endParaRPr sz="1200"/>
            </a:p>
          </p:txBody>
        </p:sp>
      </p:grpSp>
      <p:grpSp>
        <p:nvGrpSpPr>
          <p:cNvPr id="47" name="Group 12"/>
          <p:cNvGrpSpPr/>
          <p:nvPr/>
        </p:nvGrpSpPr>
        <p:grpSpPr>
          <a:xfrm>
            <a:off x="6819900" y="5123767"/>
            <a:ext cx="1048433" cy="1048433"/>
            <a:chOff x="0" y="0"/>
            <a:chExt cx="812800" cy="812800"/>
          </a:xfrm>
        </p:grpSpPr>
        <p:sp>
          <p:nvSpPr>
            <p:cNvPr id="48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9229" y="0"/>
                  </a:moveTo>
                  <a:lnTo>
                    <a:pt x="763571" y="0"/>
                  </a:lnTo>
                  <a:cubicBezTo>
                    <a:pt x="776628" y="0"/>
                    <a:pt x="789149" y="5187"/>
                    <a:pt x="798381" y="14419"/>
                  </a:cubicBezTo>
                  <a:cubicBezTo>
                    <a:pt x="807613" y="23651"/>
                    <a:pt x="812800" y="36172"/>
                    <a:pt x="812800" y="49229"/>
                  </a:cubicBezTo>
                  <a:lnTo>
                    <a:pt x="812800" y="763571"/>
                  </a:lnTo>
                  <a:cubicBezTo>
                    <a:pt x="812800" y="776628"/>
                    <a:pt x="807613" y="789149"/>
                    <a:pt x="798381" y="798381"/>
                  </a:cubicBezTo>
                  <a:cubicBezTo>
                    <a:pt x="789149" y="807613"/>
                    <a:pt x="776628" y="812800"/>
                    <a:pt x="763571" y="812800"/>
                  </a:cubicBezTo>
                  <a:lnTo>
                    <a:pt x="49229" y="812800"/>
                  </a:lnTo>
                  <a:cubicBezTo>
                    <a:pt x="36172" y="812800"/>
                    <a:pt x="23651" y="807613"/>
                    <a:pt x="14419" y="798381"/>
                  </a:cubicBezTo>
                  <a:cubicBezTo>
                    <a:pt x="5187" y="789149"/>
                    <a:pt x="0" y="776628"/>
                    <a:pt x="0" y="763571"/>
                  </a:cubicBezTo>
                  <a:lnTo>
                    <a:pt x="0" y="49229"/>
                  </a:lnTo>
                  <a:cubicBezTo>
                    <a:pt x="0" y="36172"/>
                    <a:pt x="5187" y="23651"/>
                    <a:pt x="14419" y="14419"/>
                  </a:cubicBezTo>
                  <a:cubicBezTo>
                    <a:pt x="23651" y="5187"/>
                    <a:pt x="36172" y="0"/>
                    <a:pt x="49229" y="0"/>
                  </a:cubicBezTo>
                  <a:close/>
                </a:path>
              </a:pathLst>
            </a:custGeom>
            <a:solidFill>
              <a:srgbClr val="FDFDFD"/>
            </a:solidFill>
            <a:ln w="9525" cap="sq">
              <a:solidFill>
                <a:srgbClr val="3C5679"/>
              </a:solidFill>
              <a:prstDash val="solid"/>
              <a:miter/>
            </a:ln>
          </p:spPr>
        </p:sp>
        <p:sp>
          <p:nvSpPr>
            <p:cNvPr id="49" name="TextBox 1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2239"/>
                </a:lnSpc>
              </a:pPr>
              <a:endParaRPr sz="1200"/>
            </a:p>
          </p:txBody>
        </p:sp>
      </p:grpSp>
      <p:sp>
        <p:nvSpPr>
          <p:cNvPr id="50" name="Freeform 16"/>
          <p:cNvSpPr/>
          <p:nvPr/>
        </p:nvSpPr>
        <p:spPr>
          <a:xfrm>
            <a:off x="6910131" y="1047936"/>
            <a:ext cx="867971" cy="688951"/>
          </a:xfrm>
          <a:custGeom>
            <a:avLst/>
            <a:gdLst/>
            <a:ahLst/>
            <a:cxnLst/>
            <a:rect l="l" t="t" r="r" b="b"/>
            <a:pathLst>
              <a:path w="1301956" h="1033427">
                <a:moveTo>
                  <a:pt x="0" y="0"/>
                </a:moveTo>
                <a:lnTo>
                  <a:pt x="1301956" y="0"/>
                </a:lnTo>
                <a:lnTo>
                  <a:pt x="1301956" y="1033427"/>
                </a:lnTo>
                <a:lnTo>
                  <a:pt x="0" y="103342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1" name="Freeform 17"/>
          <p:cNvSpPr/>
          <p:nvPr/>
        </p:nvSpPr>
        <p:spPr>
          <a:xfrm>
            <a:off x="6949399" y="3830224"/>
            <a:ext cx="789436" cy="788449"/>
          </a:xfrm>
          <a:custGeom>
            <a:avLst/>
            <a:gdLst/>
            <a:ahLst/>
            <a:cxnLst/>
            <a:rect l="l" t="t" r="r" b="b"/>
            <a:pathLst>
              <a:path w="1184154" h="1182674">
                <a:moveTo>
                  <a:pt x="0" y="0"/>
                </a:moveTo>
                <a:lnTo>
                  <a:pt x="1184154" y="0"/>
                </a:lnTo>
                <a:lnTo>
                  <a:pt x="1184154" y="1182674"/>
                </a:lnTo>
                <a:lnTo>
                  <a:pt x="0" y="118267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2" name="Freeform 18"/>
          <p:cNvSpPr/>
          <p:nvPr/>
        </p:nvSpPr>
        <p:spPr>
          <a:xfrm>
            <a:off x="6910132" y="5280612"/>
            <a:ext cx="889189" cy="748030"/>
          </a:xfrm>
          <a:custGeom>
            <a:avLst/>
            <a:gdLst/>
            <a:ahLst/>
            <a:cxnLst/>
            <a:rect l="l" t="t" r="r" b="b"/>
            <a:pathLst>
              <a:path w="1333783" h="1122045">
                <a:moveTo>
                  <a:pt x="0" y="0"/>
                </a:moveTo>
                <a:lnTo>
                  <a:pt x="1333783" y="0"/>
                </a:lnTo>
                <a:lnTo>
                  <a:pt x="1333783" y="1122046"/>
                </a:lnTo>
                <a:lnTo>
                  <a:pt x="0" y="112204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53" name="Freeform 19"/>
          <p:cNvSpPr/>
          <p:nvPr/>
        </p:nvSpPr>
        <p:spPr>
          <a:xfrm>
            <a:off x="6935531" y="2413515"/>
            <a:ext cx="799015" cy="807085"/>
          </a:xfrm>
          <a:custGeom>
            <a:avLst/>
            <a:gdLst/>
            <a:ahLst/>
            <a:cxnLst/>
            <a:rect l="l" t="t" r="r" b="b"/>
            <a:pathLst>
              <a:path w="1198522" h="1210628">
                <a:moveTo>
                  <a:pt x="0" y="0"/>
                </a:moveTo>
                <a:lnTo>
                  <a:pt x="1198521" y="0"/>
                </a:lnTo>
                <a:lnTo>
                  <a:pt x="1198521" y="1210628"/>
                </a:lnTo>
                <a:lnTo>
                  <a:pt x="0" y="121062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54" name="TextBox 21"/>
          <p:cNvSpPr txBox="1"/>
          <p:nvPr/>
        </p:nvSpPr>
        <p:spPr>
          <a:xfrm>
            <a:off x="8185833" y="1049511"/>
            <a:ext cx="2817884" cy="3277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99"/>
              </a:lnSpc>
            </a:pPr>
            <a:r>
              <a:rPr lang="en-US" sz="1999" b="1" spc="59" dirty="0">
                <a:solidFill>
                  <a:srgbClr val="142740"/>
                </a:solidFill>
                <a:latin typeface="+mj-lt"/>
              </a:rPr>
              <a:t>Education</a:t>
            </a:r>
          </a:p>
        </p:txBody>
      </p:sp>
      <p:sp>
        <p:nvSpPr>
          <p:cNvPr id="55" name="TextBox 22"/>
          <p:cNvSpPr txBox="1"/>
          <p:nvPr/>
        </p:nvSpPr>
        <p:spPr>
          <a:xfrm>
            <a:off x="8185834" y="1400618"/>
            <a:ext cx="3008985" cy="2688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99"/>
              </a:lnSpc>
            </a:pPr>
            <a:r>
              <a:rPr lang="en-US" sz="1600" spc="76" dirty="0"/>
              <a:t>Level Graduation</a:t>
            </a:r>
          </a:p>
        </p:txBody>
      </p:sp>
      <p:sp>
        <p:nvSpPr>
          <p:cNvPr id="56" name="TextBox 24"/>
          <p:cNvSpPr txBox="1"/>
          <p:nvPr/>
        </p:nvSpPr>
        <p:spPr>
          <a:xfrm>
            <a:off x="8185833" y="2348769"/>
            <a:ext cx="2817884" cy="3277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99"/>
              </a:lnSpc>
            </a:pPr>
            <a:r>
              <a:rPr lang="en-US" sz="1999" b="1" spc="59" dirty="0">
                <a:solidFill>
                  <a:srgbClr val="142740"/>
                </a:solidFill>
                <a:latin typeface="+mj-lt"/>
              </a:rPr>
              <a:t>RFM Category </a:t>
            </a:r>
          </a:p>
        </p:txBody>
      </p:sp>
      <p:sp>
        <p:nvSpPr>
          <p:cNvPr id="57" name="TextBox 25"/>
          <p:cNvSpPr txBox="1"/>
          <p:nvPr/>
        </p:nvSpPr>
        <p:spPr>
          <a:xfrm>
            <a:off x="8185833" y="2706227"/>
            <a:ext cx="3438452" cy="53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99"/>
              </a:lnSpc>
            </a:pPr>
            <a:r>
              <a:rPr lang="en-US" sz="1600" spc="73" dirty="0"/>
              <a:t>Loyal Customer</a:t>
            </a:r>
          </a:p>
          <a:p>
            <a:pPr>
              <a:lnSpc>
                <a:spcPts val="2199"/>
              </a:lnSpc>
            </a:pPr>
            <a:r>
              <a:rPr lang="en-US" sz="1600" spc="73" dirty="0"/>
              <a:t>(</a:t>
            </a:r>
            <a:r>
              <a:rPr lang="en-US" sz="1600" spc="73" dirty="0" err="1"/>
              <a:t>frekuensi</a:t>
            </a:r>
            <a:r>
              <a:rPr lang="en-US" sz="1600" spc="73" dirty="0"/>
              <a:t> </a:t>
            </a:r>
            <a:r>
              <a:rPr lang="en-US" sz="1600" spc="73" dirty="0" err="1"/>
              <a:t>belanja</a:t>
            </a:r>
            <a:r>
              <a:rPr lang="en-US" sz="1600" spc="73" dirty="0"/>
              <a:t> &amp; monetary </a:t>
            </a:r>
            <a:r>
              <a:rPr lang="en-US" sz="1600" spc="73" dirty="0" err="1"/>
              <a:t>tinggi</a:t>
            </a:r>
            <a:r>
              <a:rPr lang="en-US" sz="1600" spc="73" dirty="0"/>
              <a:t>)</a:t>
            </a:r>
          </a:p>
        </p:txBody>
      </p:sp>
      <p:sp>
        <p:nvSpPr>
          <p:cNvPr id="58" name="TextBox 26"/>
          <p:cNvSpPr txBox="1"/>
          <p:nvPr/>
        </p:nvSpPr>
        <p:spPr>
          <a:xfrm>
            <a:off x="8185833" y="3900757"/>
            <a:ext cx="2817884" cy="3277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99"/>
              </a:lnSpc>
            </a:pPr>
            <a:r>
              <a:rPr lang="en-US" sz="1999" b="1" spc="59" dirty="0">
                <a:solidFill>
                  <a:srgbClr val="142740"/>
                </a:solidFill>
                <a:latin typeface="+mj-lt"/>
              </a:rPr>
              <a:t>Recency</a:t>
            </a:r>
          </a:p>
        </p:txBody>
      </p:sp>
      <p:sp>
        <p:nvSpPr>
          <p:cNvPr id="59" name="TextBox 27"/>
          <p:cNvSpPr txBox="1"/>
          <p:nvPr/>
        </p:nvSpPr>
        <p:spPr>
          <a:xfrm>
            <a:off x="8185833" y="4258214"/>
            <a:ext cx="3438452" cy="261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99"/>
              </a:lnSpc>
            </a:pPr>
            <a:r>
              <a:rPr lang="en-US" sz="1600" spc="73" dirty="0"/>
              <a:t>32 - 46 </a:t>
            </a:r>
            <a:r>
              <a:rPr lang="en-US" sz="1600" spc="73" dirty="0" err="1"/>
              <a:t>hari</a:t>
            </a:r>
            <a:endParaRPr lang="en-US" sz="1600" spc="73" dirty="0"/>
          </a:p>
        </p:txBody>
      </p:sp>
      <p:sp>
        <p:nvSpPr>
          <p:cNvPr id="60" name="TextBox 28"/>
          <p:cNvSpPr txBox="1"/>
          <p:nvPr/>
        </p:nvSpPr>
        <p:spPr>
          <a:xfrm>
            <a:off x="8185833" y="5341620"/>
            <a:ext cx="2817884" cy="3277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99"/>
              </a:lnSpc>
            </a:pPr>
            <a:r>
              <a:rPr lang="en-US" sz="1999" b="1" spc="59" dirty="0">
                <a:solidFill>
                  <a:srgbClr val="142740"/>
                </a:solidFill>
                <a:latin typeface="+mj-lt"/>
              </a:rPr>
              <a:t>Lifespan</a:t>
            </a:r>
          </a:p>
        </p:txBody>
      </p:sp>
      <p:sp>
        <p:nvSpPr>
          <p:cNvPr id="61" name="TextBox 29"/>
          <p:cNvSpPr txBox="1"/>
          <p:nvPr/>
        </p:nvSpPr>
        <p:spPr>
          <a:xfrm>
            <a:off x="8185833" y="5699077"/>
            <a:ext cx="3438452" cy="261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99"/>
              </a:lnSpc>
            </a:pPr>
            <a:r>
              <a:rPr lang="en-US" sz="1600" spc="73" dirty="0"/>
              <a:t>393 - 495 </a:t>
            </a:r>
            <a:r>
              <a:rPr lang="en-US" sz="1600" spc="73" dirty="0" err="1"/>
              <a:t>hari</a:t>
            </a:r>
            <a:endParaRPr lang="en-US" sz="1600" spc="73" dirty="0"/>
          </a:p>
        </p:txBody>
      </p:sp>
      <p:pic>
        <p:nvPicPr>
          <p:cNvPr id="2" name="Google Shape;80;p3" descr="A picture containing drawing&#10;&#10;Description automatically generated">
            <a:extLst>
              <a:ext uri="{FF2B5EF4-FFF2-40B4-BE49-F238E27FC236}">
                <a16:creationId xmlns:a16="http://schemas.microsoft.com/office/drawing/2014/main" id="{16B312A2-CEBC-206E-2B22-1F02DF9071B9}"/>
              </a:ext>
            </a:extLst>
          </p:cNvPr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10863470" y="-1"/>
            <a:ext cx="1268910" cy="52764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681727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0CAC6-3968-4D63-A855-09547BB065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0020" y="512064"/>
            <a:ext cx="10723988" cy="1014984"/>
          </a:xfrm>
        </p:spPr>
        <p:txBody>
          <a:bodyPr/>
          <a:lstStyle/>
          <a:p>
            <a:r>
              <a:rPr lang="en-US" sz="4800" dirty="0"/>
              <a:t>Business Recommendation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29AC71-9ED4-FA59-D386-5BD9C585DC6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solidFill>
            <a:schemeClr val="bg1"/>
          </a:solidFill>
        </p:spPr>
        <p:txBody>
          <a:bodyPr/>
          <a:lstStyle/>
          <a:p>
            <a:pPr algn="ctr"/>
            <a:r>
              <a:rPr lang="en-US" sz="1800" b="1" dirty="0">
                <a:solidFill>
                  <a:srgbClr val="000000"/>
                </a:solidFill>
              </a:rPr>
              <a:t>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E3F0E5B-65CB-787C-C52A-2038EEA098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70020" y="3949701"/>
            <a:ext cx="3077679" cy="1890878"/>
          </a:xfrm>
        </p:spPr>
        <p:txBody>
          <a:bodyPr/>
          <a:lstStyle/>
          <a:p>
            <a:pPr marL="0" lvl="0" indent="0" algn="ctr">
              <a:spcBef>
                <a:spcPct val="0"/>
              </a:spcBef>
            </a:pPr>
            <a:r>
              <a:rPr lang="en-US" sz="1700" dirty="0" err="1"/>
              <a:t>Memberikan</a:t>
            </a:r>
            <a:r>
              <a:rPr lang="en-US" sz="1700" dirty="0"/>
              <a:t> </a:t>
            </a:r>
            <a:r>
              <a:rPr lang="en-US" sz="1700" b="1" dirty="0" err="1">
                <a:solidFill>
                  <a:srgbClr val="EA5E5D"/>
                </a:solidFill>
              </a:rPr>
              <a:t>diskon</a:t>
            </a:r>
            <a:r>
              <a:rPr lang="en-US" sz="1700" b="1" dirty="0">
                <a:solidFill>
                  <a:srgbClr val="EA5E5D"/>
                </a:solidFill>
              </a:rPr>
              <a:t> </a:t>
            </a:r>
            <a:r>
              <a:rPr lang="en-US" sz="1700" dirty="0" err="1"/>
              <a:t>harga</a:t>
            </a:r>
            <a:r>
              <a:rPr lang="en-US" sz="1700" dirty="0"/>
              <a:t> pada </a:t>
            </a:r>
            <a:r>
              <a:rPr lang="en-US" sz="1700" dirty="0" err="1"/>
              <a:t>produk</a:t>
            </a:r>
            <a:r>
              <a:rPr lang="en-US" sz="1700" dirty="0"/>
              <a:t> </a:t>
            </a:r>
            <a:r>
              <a:rPr lang="en-US" sz="1700" dirty="0" err="1"/>
              <a:t>terpilih</a:t>
            </a:r>
            <a:r>
              <a:rPr lang="en-US" sz="1700" dirty="0"/>
              <a:t> (</a:t>
            </a:r>
            <a:r>
              <a:rPr lang="en-US" sz="1700" b="1" dirty="0" err="1"/>
              <a:t>produk</a:t>
            </a:r>
            <a:r>
              <a:rPr lang="en-US" sz="1700" b="1" dirty="0"/>
              <a:t> </a:t>
            </a:r>
            <a:r>
              <a:rPr lang="en-US" sz="1700" b="1" dirty="0" err="1"/>
              <a:t>emas</a:t>
            </a:r>
            <a:r>
              <a:rPr lang="en-US" sz="1700" b="1" dirty="0"/>
              <a:t>, ikan, </a:t>
            </a:r>
            <a:r>
              <a:rPr lang="en-US" sz="1700" b="1" dirty="0" err="1"/>
              <a:t>makanan</a:t>
            </a:r>
            <a:r>
              <a:rPr lang="en-US" sz="1700" b="1" dirty="0"/>
              <a:t> manis atau </a:t>
            </a:r>
            <a:r>
              <a:rPr lang="en-US" sz="1700" b="1" dirty="0" err="1"/>
              <a:t>buah</a:t>
            </a:r>
            <a:r>
              <a:rPr lang="en-US" sz="1700" dirty="0"/>
              <a:t>) untuk </a:t>
            </a:r>
            <a:r>
              <a:rPr lang="en-US" sz="1700" dirty="0" err="1"/>
              <a:t>pembelian</a:t>
            </a:r>
            <a:r>
              <a:rPr lang="en-US" sz="1700" dirty="0"/>
              <a:t> </a:t>
            </a:r>
            <a:r>
              <a:rPr lang="en-US" sz="1700" dirty="0" err="1"/>
              <a:t>melalui</a:t>
            </a:r>
            <a:r>
              <a:rPr lang="en-US" sz="1700" dirty="0"/>
              <a:t> </a:t>
            </a:r>
            <a:r>
              <a:rPr lang="en-US" sz="1700" b="1" dirty="0">
                <a:solidFill>
                  <a:srgbClr val="0070C0"/>
                </a:solidFill>
              </a:rPr>
              <a:t>website &amp; </a:t>
            </a:r>
            <a:r>
              <a:rPr lang="en-US" sz="1700" b="1" dirty="0" err="1">
                <a:solidFill>
                  <a:srgbClr val="0070C0"/>
                </a:solidFill>
              </a:rPr>
              <a:t>katalog</a:t>
            </a:r>
            <a:r>
              <a:rPr lang="en-US" sz="1700" b="1" dirty="0"/>
              <a:t> </a:t>
            </a:r>
            <a:r>
              <a:rPr lang="en-US" sz="1700" dirty="0" err="1"/>
              <a:t>dengan</a:t>
            </a:r>
            <a:r>
              <a:rPr lang="en-US" sz="1700" dirty="0"/>
              <a:t> </a:t>
            </a:r>
            <a:r>
              <a:rPr lang="en-US" sz="1700" dirty="0" err="1"/>
              <a:t>tujuan</a:t>
            </a:r>
            <a:r>
              <a:rPr lang="en-US" sz="1700" dirty="0"/>
              <a:t> </a:t>
            </a:r>
            <a:r>
              <a:rPr lang="en-US" sz="1700" dirty="0" err="1"/>
              <a:t>meningkatkan</a:t>
            </a:r>
            <a:r>
              <a:rPr lang="en-US" sz="1700" dirty="0"/>
              <a:t> </a:t>
            </a:r>
            <a:r>
              <a:rPr lang="en-US" sz="1700" dirty="0" err="1"/>
              <a:t>ketertarikan</a:t>
            </a:r>
            <a:r>
              <a:rPr lang="en-US" sz="1700" dirty="0"/>
              <a:t> </a:t>
            </a:r>
            <a:r>
              <a:rPr lang="en-US" sz="1700" dirty="0" err="1"/>
              <a:t>pelanggan</a:t>
            </a:r>
            <a:r>
              <a:rPr lang="en-US" sz="1700" dirty="0"/>
              <a:t> dan </a:t>
            </a:r>
            <a:r>
              <a:rPr lang="en-US" sz="1700" dirty="0" err="1"/>
              <a:t>peningkatan</a:t>
            </a:r>
            <a:r>
              <a:rPr lang="en-US" sz="1700" dirty="0"/>
              <a:t> </a:t>
            </a:r>
            <a:r>
              <a:rPr lang="en-US" sz="1700" dirty="0" err="1"/>
              <a:t>penjualan</a:t>
            </a:r>
            <a:r>
              <a:rPr lang="en-US" sz="1700" dirty="0"/>
              <a:t>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2CADAC-D2BA-2781-21DF-E36A2D898FA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750929C-496C-419D-93BC-D4ABBE462EF5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522670" y="4179010"/>
            <a:ext cx="3161899" cy="1290413"/>
          </a:xfrm>
        </p:spPr>
        <p:txBody>
          <a:bodyPr/>
          <a:lstStyle/>
          <a:p>
            <a:pPr algn="ctr"/>
            <a:r>
              <a:rPr lang="en-US" sz="1700" dirty="0" err="1"/>
              <a:t>Memberikan</a:t>
            </a:r>
            <a:r>
              <a:rPr lang="en-US" sz="1700" dirty="0"/>
              <a:t> </a:t>
            </a:r>
            <a:r>
              <a:rPr lang="en-US" sz="1800" b="1" dirty="0">
                <a:solidFill>
                  <a:srgbClr val="EA5E5D"/>
                </a:solidFill>
              </a:rPr>
              <a:t>voucher </a:t>
            </a:r>
            <a:r>
              <a:rPr lang="en-US" sz="1700" dirty="0"/>
              <a:t>dan </a:t>
            </a:r>
            <a:r>
              <a:rPr lang="en-US" sz="1700" dirty="0" err="1"/>
              <a:t>mengadakan</a:t>
            </a:r>
            <a:r>
              <a:rPr lang="en-US" sz="1700" dirty="0"/>
              <a:t> program </a:t>
            </a:r>
            <a:r>
              <a:rPr lang="en-US" sz="1800" b="1" dirty="0">
                <a:solidFill>
                  <a:srgbClr val="EA5E5D"/>
                </a:solidFill>
              </a:rPr>
              <a:t>cashback </a:t>
            </a:r>
            <a:r>
              <a:rPr lang="en-US" sz="1700" dirty="0"/>
              <a:t>yang </a:t>
            </a:r>
            <a:r>
              <a:rPr lang="en-US" sz="1700" dirty="0" err="1"/>
              <a:t>dapat</a:t>
            </a:r>
            <a:r>
              <a:rPr lang="en-US" sz="1700" dirty="0"/>
              <a:t> </a:t>
            </a:r>
            <a:r>
              <a:rPr lang="en-US" sz="1700" dirty="0" err="1"/>
              <a:t>diredeem</a:t>
            </a:r>
            <a:r>
              <a:rPr lang="en-US" sz="1700" dirty="0"/>
              <a:t> oleh </a:t>
            </a:r>
            <a:r>
              <a:rPr lang="en-US" sz="1700" dirty="0" err="1"/>
              <a:t>pelanggan</a:t>
            </a:r>
            <a:r>
              <a:rPr lang="en-US" sz="1700" dirty="0"/>
              <a:t> </a:t>
            </a:r>
            <a:r>
              <a:rPr lang="en-US" sz="1700" dirty="0" err="1"/>
              <a:t>terpilih</a:t>
            </a:r>
            <a:r>
              <a:rPr lang="en-US" sz="1700" dirty="0"/>
              <a:t> </a:t>
            </a:r>
            <a:r>
              <a:rPr lang="en-US" sz="1700" dirty="0" err="1"/>
              <a:t>saat</a:t>
            </a:r>
            <a:r>
              <a:rPr lang="en-US" sz="1700" dirty="0"/>
              <a:t> </a:t>
            </a:r>
            <a:r>
              <a:rPr lang="en-US" sz="1700" dirty="0" err="1"/>
              <a:t>bertransaksi</a:t>
            </a:r>
            <a:r>
              <a:rPr lang="en-US" sz="1700" dirty="0"/>
              <a:t> </a:t>
            </a:r>
          </a:p>
          <a:p>
            <a:pPr marL="0" lvl="0" indent="0" algn="ctr">
              <a:spcBef>
                <a:spcPct val="0"/>
              </a:spcBef>
            </a:pPr>
            <a:r>
              <a:rPr lang="en-US" sz="1700" dirty="0" err="1"/>
              <a:t>dengan</a:t>
            </a:r>
            <a:r>
              <a:rPr lang="en-US" sz="1700" dirty="0"/>
              <a:t> </a:t>
            </a:r>
            <a:r>
              <a:rPr lang="en-US" sz="1700" dirty="0" err="1"/>
              <a:t>tujuan</a:t>
            </a:r>
            <a:r>
              <a:rPr lang="en-US" sz="1700" dirty="0"/>
              <a:t> </a:t>
            </a:r>
            <a:r>
              <a:rPr lang="en-US" sz="1700" dirty="0" err="1"/>
              <a:t>mempertahankan</a:t>
            </a:r>
            <a:r>
              <a:rPr lang="en-US" sz="1700" dirty="0"/>
              <a:t> </a:t>
            </a:r>
            <a:r>
              <a:rPr lang="en-US" sz="1700" dirty="0" err="1"/>
              <a:t>pelanggan</a:t>
            </a:r>
            <a:r>
              <a:rPr lang="en-US" sz="1700" dirty="0"/>
              <a:t>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E688B1D-28C5-C399-CA01-21BE7C5F1E5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id="{25633612-F774-0CAE-9E5C-D01184B43E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D0AFDD5-844D-364D-8AEC-50CF4D36D55D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sp>
        <p:nvSpPr>
          <p:cNvPr id="31" name="Footer Placeholder 30">
            <a:extLst>
              <a:ext uri="{FF2B5EF4-FFF2-40B4-BE49-F238E27FC236}">
                <a16:creationId xmlns:a16="http://schemas.microsoft.com/office/drawing/2014/main" id="{C2B4FE06-34C7-A80C-5DBE-4F5168C9EB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Market Insider</a:t>
            </a:r>
          </a:p>
        </p:txBody>
      </p:sp>
      <p:sp>
        <p:nvSpPr>
          <p:cNvPr id="30" name="Date Placeholder 29">
            <a:extLst>
              <a:ext uri="{FF2B5EF4-FFF2-40B4-BE49-F238E27FC236}">
                <a16:creationId xmlns:a16="http://schemas.microsoft.com/office/drawing/2014/main" id="{E227DBC0-C280-AC5C-C7A8-FF8D56C9D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2024</a:t>
            </a:r>
          </a:p>
        </p:txBody>
      </p:sp>
      <p:sp>
        <p:nvSpPr>
          <p:cNvPr id="17" name="Content Placeholder 6">
            <a:extLst>
              <a:ext uri="{FF2B5EF4-FFF2-40B4-BE49-F238E27FC236}">
                <a16:creationId xmlns:a16="http://schemas.microsoft.com/office/drawing/2014/main" id="{628252FC-37A1-0A34-D744-D1260EA46D1A}"/>
              </a:ext>
            </a:extLst>
          </p:cNvPr>
          <p:cNvSpPr txBox="1">
            <a:spLocks/>
          </p:cNvSpPr>
          <p:nvPr/>
        </p:nvSpPr>
        <p:spPr>
          <a:xfrm>
            <a:off x="8295853" y="4063999"/>
            <a:ext cx="3161899" cy="172792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50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4320" indent="-13716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50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11480" indent="-13716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5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8640" indent="-13716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50000"/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13716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50000"/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spcBef>
                <a:spcPct val="0"/>
              </a:spcBef>
            </a:pPr>
            <a:r>
              <a:rPr lang="en-US" sz="1700" dirty="0" err="1"/>
              <a:t>Mengadakan</a:t>
            </a:r>
            <a:r>
              <a:rPr lang="en-US" sz="1700" dirty="0"/>
              <a:t> </a:t>
            </a:r>
            <a:r>
              <a:rPr lang="en-US" sz="1800" b="1" dirty="0">
                <a:solidFill>
                  <a:srgbClr val="EA5E5D"/>
                </a:solidFill>
              </a:rPr>
              <a:t>promo bundling </a:t>
            </a:r>
            <a:r>
              <a:rPr lang="en-US" sz="1700" dirty="0"/>
              <a:t>untuk </a:t>
            </a:r>
            <a:r>
              <a:rPr lang="en-US" sz="1700" dirty="0" err="1"/>
              <a:t>pembelian</a:t>
            </a:r>
            <a:r>
              <a:rPr lang="en-US" sz="1700" dirty="0"/>
              <a:t> </a:t>
            </a:r>
            <a:r>
              <a:rPr lang="en-US" sz="1700" dirty="0" err="1"/>
              <a:t>produk</a:t>
            </a:r>
            <a:r>
              <a:rPr lang="en-US" sz="1700" dirty="0"/>
              <a:t> </a:t>
            </a:r>
            <a:r>
              <a:rPr lang="en-US" sz="1700" dirty="0" err="1"/>
              <a:t>utama</a:t>
            </a:r>
            <a:r>
              <a:rPr lang="en-US" sz="1700" dirty="0"/>
              <a:t> (</a:t>
            </a:r>
            <a:r>
              <a:rPr lang="en-US" sz="1700" dirty="0" err="1"/>
              <a:t>emas</a:t>
            </a:r>
            <a:r>
              <a:rPr lang="en-US" sz="1700" dirty="0"/>
              <a:t> atau ikan) dan </a:t>
            </a:r>
            <a:r>
              <a:rPr lang="en-US" sz="1700" dirty="0" err="1"/>
              <a:t>produk</a:t>
            </a:r>
            <a:r>
              <a:rPr lang="en-US" sz="1700" dirty="0"/>
              <a:t> </a:t>
            </a:r>
            <a:r>
              <a:rPr lang="en-US" sz="1700" dirty="0" err="1"/>
              <a:t>pendukung</a:t>
            </a:r>
            <a:r>
              <a:rPr lang="en-US" sz="1700" dirty="0"/>
              <a:t> </a:t>
            </a:r>
            <a:r>
              <a:rPr lang="en-US" sz="1700" dirty="0" err="1"/>
              <a:t>lainnya</a:t>
            </a:r>
            <a:r>
              <a:rPr lang="en-US" sz="1700" dirty="0"/>
              <a:t> (</a:t>
            </a:r>
            <a:r>
              <a:rPr lang="en-US" sz="1700" dirty="0" err="1"/>
              <a:t>makanan</a:t>
            </a:r>
            <a:r>
              <a:rPr lang="en-US" sz="1700" dirty="0"/>
              <a:t> manis atau </a:t>
            </a:r>
            <a:r>
              <a:rPr lang="en-US" sz="1700" dirty="0" err="1"/>
              <a:t>buah</a:t>
            </a:r>
            <a:r>
              <a:rPr lang="en-US" sz="1700" dirty="0"/>
              <a:t>) untuk </a:t>
            </a:r>
            <a:r>
              <a:rPr lang="en-US" sz="1700" dirty="0" err="1"/>
              <a:t>meningkatkan</a:t>
            </a:r>
            <a:r>
              <a:rPr lang="en-US" sz="1700" dirty="0"/>
              <a:t> </a:t>
            </a:r>
            <a:r>
              <a:rPr lang="en-US" sz="1700" dirty="0" err="1"/>
              <a:t>ketertarikan</a:t>
            </a:r>
            <a:r>
              <a:rPr lang="en-US" sz="1700" dirty="0"/>
              <a:t> </a:t>
            </a:r>
            <a:r>
              <a:rPr lang="en-US" sz="1700" dirty="0" err="1"/>
              <a:t>pelanggan</a:t>
            </a:r>
            <a:r>
              <a:rPr lang="en-US" sz="1700" dirty="0"/>
              <a:t> </a:t>
            </a:r>
            <a:r>
              <a:rPr lang="en-US" sz="1700" dirty="0" err="1"/>
              <a:t>membeli</a:t>
            </a:r>
            <a:r>
              <a:rPr lang="en-US" sz="1700" dirty="0"/>
              <a:t> </a:t>
            </a:r>
            <a:r>
              <a:rPr lang="en-US" sz="1700" dirty="0" err="1"/>
              <a:t>lebih</a:t>
            </a:r>
            <a:r>
              <a:rPr lang="en-US" sz="1700" dirty="0"/>
              <a:t> </a:t>
            </a:r>
            <a:r>
              <a:rPr lang="en-US" sz="1700" dirty="0" err="1"/>
              <a:t>banyak</a:t>
            </a:r>
            <a:r>
              <a:rPr lang="en-US" sz="1700" dirty="0"/>
              <a:t> </a:t>
            </a:r>
            <a:r>
              <a:rPr lang="en-US" sz="1700" dirty="0" err="1"/>
              <a:t>produk</a:t>
            </a:r>
            <a:r>
              <a:rPr lang="en-US" sz="1700" dirty="0"/>
              <a:t>.</a:t>
            </a:r>
          </a:p>
        </p:txBody>
      </p:sp>
      <p:sp>
        <p:nvSpPr>
          <p:cNvPr id="11" name="Freeform 7">
            <a:extLst>
              <a:ext uri="{FF2B5EF4-FFF2-40B4-BE49-F238E27FC236}">
                <a16:creationId xmlns:a16="http://schemas.microsoft.com/office/drawing/2014/main" id="{54A8A7E2-F066-EA36-F215-06E8974DA95C}"/>
              </a:ext>
            </a:extLst>
          </p:cNvPr>
          <p:cNvSpPr/>
          <p:nvPr/>
        </p:nvSpPr>
        <p:spPr>
          <a:xfrm>
            <a:off x="1548317" y="2263674"/>
            <a:ext cx="1521083" cy="1483410"/>
          </a:xfrm>
          <a:custGeom>
            <a:avLst/>
            <a:gdLst/>
            <a:ahLst/>
            <a:cxnLst/>
            <a:rect l="l" t="t" r="r" b="b"/>
            <a:pathLst>
              <a:path w="4123106" h="3901489">
                <a:moveTo>
                  <a:pt x="0" y="0"/>
                </a:moveTo>
                <a:lnTo>
                  <a:pt x="4123106" y="0"/>
                </a:lnTo>
                <a:lnTo>
                  <a:pt x="4123106" y="3901489"/>
                </a:lnTo>
                <a:lnTo>
                  <a:pt x="0" y="39014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id-ID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98FC3BC-1AE6-0250-2F9F-065424D2CBF5}"/>
              </a:ext>
            </a:extLst>
          </p:cNvPr>
          <p:cNvGrpSpPr/>
          <p:nvPr/>
        </p:nvGrpSpPr>
        <p:grpSpPr>
          <a:xfrm>
            <a:off x="9149724" y="2147094"/>
            <a:ext cx="1799461" cy="1727929"/>
            <a:chOff x="13057843" y="788396"/>
            <a:chExt cx="3721387" cy="3150620"/>
          </a:xfrm>
        </p:grpSpPr>
        <p:sp>
          <p:nvSpPr>
            <p:cNvPr id="21" name="Freeform 2">
              <a:extLst>
                <a:ext uri="{FF2B5EF4-FFF2-40B4-BE49-F238E27FC236}">
                  <a16:creationId xmlns:a16="http://schemas.microsoft.com/office/drawing/2014/main" id="{02C6AFDE-4CE4-9EE9-16B5-EFED2F1BDB77}"/>
                </a:ext>
              </a:extLst>
            </p:cNvPr>
            <p:cNvSpPr/>
            <p:nvPr/>
          </p:nvSpPr>
          <p:spPr>
            <a:xfrm>
              <a:off x="13057843" y="788396"/>
              <a:ext cx="3162479" cy="3150620"/>
            </a:xfrm>
            <a:custGeom>
              <a:avLst/>
              <a:gdLst/>
              <a:ahLst/>
              <a:cxnLst/>
              <a:rect l="l" t="t" r="r" b="b"/>
              <a:pathLst>
                <a:path w="3162479" h="3150620">
                  <a:moveTo>
                    <a:pt x="0" y="0"/>
                  </a:moveTo>
                  <a:lnTo>
                    <a:pt x="3162479" y="0"/>
                  </a:lnTo>
                  <a:lnTo>
                    <a:pt x="3162479" y="3150620"/>
                  </a:lnTo>
                  <a:lnTo>
                    <a:pt x="0" y="31506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2" name="Freeform 3">
              <a:extLst>
                <a:ext uri="{FF2B5EF4-FFF2-40B4-BE49-F238E27FC236}">
                  <a16:creationId xmlns:a16="http://schemas.microsoft.com/office/drawing/2014/main" id="{BBC79EE3-3A44-E56F-B231-8915D19B8A19}"/>
                </a:ext>
              </a:extLst>
            </p:cNvPr>
            <p:cNvSpPr/>
            <p:nvPr/>
          </p:nvSpPr>
          <p:spPr>
            <a:xfrm>
              <a:off x="14478032" y="882310"/>
              <a:ext cx="2301198" cy="1481396"/>
            </a:xfrm>
            <a:custGeom>
              <a:avLst/>
              <a:gdLst/>
              <a:ahLst/>
              <a:cxnLst/>
              <a:rect l="l" t="t" r="r" b="b"/>
              <a:pathLst>
                <a:path w="2301198" h="1481396">
                  <a:moveTo>
                    <a:pt x="0" y="0"/>
                  </a:moveTo>
                  <a:lnTo>
                    <a:pt x="2301198" y="0"/>
                  </a:lnTo>
                  <a:lnTo>
                    <a:pt x="2301198" y="1481396"/>
                  </a:lnTo>
                  <a:lnTo>
                    <a:pt x="0" y="14813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0C8DABF-262F-E8F1-12DD-8E95AD22B2E9}"/>
              </a:ext>
            </a:extLst>
          </p:cNvPr>
          <p:cNvGrpSpPr/>
          <p:nvPr/>
        </p:nvGrpSpPr>
        <p:grpSpPr>
          <a:xfrm>
            <a:off x="5402580" y="2198600"/>
            <a:ext cx="1392428" cy="1916905"/>
            <a:chOff x="6382519" y="788396"/>
            <a:chExt cx="4705421" cy="5676334"/>
          </a:xfrm>
        </p:grpSpPr>
        <p:sp>
          <p:nvSpPr>
            <p:cNvPr id="24" name="Freeform 5">
              <a:extLst>
                <a:ext uri="{FF2B5EF4-FFF2-40B4-BE49-F238E27FC236}">
                  <a16:creationId xmlns:a16="http://schemas.microsoft.com/office/drawing/2014/main" id="{6BD79B8E-C69D-F8F3-952F-7C6431867F2D}"/>
                </a:ext>
              </a:extLst>
            </p:cNvPr>
            <p:cNvSpPr/>
            <p:nvPr/>
          </p:nvSpPr>
          <p:spPr>
            <a:xfrm>
              <a:off x="6382519" y="788396"/>
              <a:ext cx="4705421" cy="4795333"/>
            </a:xfrm>
            <a:custGeom>
              <a:avLst/>
              <a:gdLst/>
              <a:ahLst/>
              <a:cxnLst/>
              <a:rect l="l" t="t" r="r" b="b"/>
              <a:pathLst>
                <a:path w="4705421" h="4795333">
                  <a:moveTo>
                    <a:pt x="0" y="0"/>
                  </a:moveTo>
                  <a:lnTo>
                    <a:pt x="4705420" y="0"/>
                  </a:lnTo>
                  <a:lnTo>
                    <a:pt x="4705420" y="4795334"/>
                  </a:lnTo>
                  <a:lnTo>
                    <a:pt x="0" y="47953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</p:sp>
        <p:sp>
          <p:nvSpPr>
            <p:cNvPr id="25" name="Freeform 6">
              <a:extLst>
                <a:ext uri="{FF2B5EF4-FFF2-40B4-BE49-F238E27FC236}">
                  <a16:creationId xmlns:a16="http://schemas.microsoft.com/office/drawing/2014/main" id="{6BB9DD64-50BD-1132-AE55-11576601FD05}"/>
                </a:ext>
              </a:extLst>
            </p:cNvPr>
            <p:cNvSpPr/>
            <p:nvPr/>
          </p:nvSpPr>
          <p:spPr>
            <a:xfrm rot="-3872199">
              <a:off x="8849979" y="4574506"/>
              <a:ext cx="2016239" cy="1764209"/>
            </a:xfrm>
            <a:custGeom>
              <a:avLst/>
              <a:gdLst/>
              <a:ahLst/>
              <a:cxnLst/>
              <a:rect l="l" t="t" r="r" b="b"/>
              <a:pathLst>
                <a:path w="2016239" h="1764209">
                  <a:moveTo>
                    <a:pt x="0" y="0"/>
                  </a:moveTo>
                  <a:lnTo>
                    <a:pt x="2016238" y="0"/>
                  </a:lnTo>
                  <a:lnTo>
                    <a:pt x="2016238" y="1764209"/>
                  </a:lnTo>
                  <a:lnTo>
                    <a:pt x="0" y="17642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</p:grpSp>
      <p:pic>
        <p:nvPicPr>
          <p:cNvPr id="8" name="Google Shape;80;p3" descr="A picture containing drawing&#10;&#10;Description automatically generated">
            <a:extLst>
              <a:ext uri="{FF2B5EF4-FFF2-40B4-BE49-F238E27FC236}">
                <a16:creationId xmlns:a16="http://schemas.microsoft.com/office/drawing/2014/main" id="{536A1B43-9A1C-6F70-111D-B3C16523A57B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0863470" y="-1"/>
            <a:ext cx="1268910" cy="52764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662035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0B3421-27E8-64F7-C72E-A20B3B5BF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FCC227-AEF6-4194-577B-C14BE9F08F9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1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A1DEE7-E7EE-60E4-4393-4B4043EFAC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2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7E0F31-9524-2A85-6CB5-22AF4974A1F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3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9D4236D-E11C-38FC-772B-CE890360026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4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FC2164E-29EB-0A75-9DCC-C2F08040A58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5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6974E3C-F63F-9F93-EE35-CD5E465CD08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sz="1400" dirty="0"/>
              <a:t>Introduction</a:t>
            </a:r>
          </a:p>
          <a:p>
            <a:endParaRPr lang="en-US" sz="140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82D95C9-142A-BF9A-3602-F4AB1160817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sz="1400" dirty="0"/>
              <a:t>EDA &amp; BI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D2F5204-1928-06AD-9878-6DD27D5DF27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sz="1400" dirty="0"/>
              <a:t>Data Preprocessing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4977FAA-28B8-34BB-09CE-CCE6C8C73D6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sz="1400" dirty="0"/>
              <a:t>Modelling &amp; Evaluation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B9D1FB0-0B3C-DCCA-CB4F-4FEAE1317B8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sz="1400" dirty="0"/>
              <a:t>Business Recommendation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9EB92BE4-4ECF-AA5A-EBFA-AC2DBA9358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DE3B97B2-F540-9F02-5569-597A7E7B6E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Market Insider</a:t>
            </a:r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8FA1C40B-4426-2DD0-CFB0-3E30E9C282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2024</a:t>
            </a:r>
          </a:p>
        </p:txBody>
      </p:sp>
      <p:pic>
        <p:nvPicPr>
          <p:cNvPr id="16" name="Google Shape;80;p3" descr="A picture containing drawing&#10;&#10;Description automatically generated">
            <a:extLst>
              <a:ext uri="{FF2B5EF4-FFF2-40B4-BE49-F238E27FC236}">
                <a16:creationId xmlns:a16="http://schemas.microsoft.com/office/drawing/2014/main" id="{729222D6-22EA-AD87-EA0B-18A38641F295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863470" y="-1"/>
            <a:ext cx="1268910" cy="52764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819786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75">
          <a:fgClr>
            <a:schemeClr val="accent2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>
            <a:extLst>
              <a:ext uri="{FF2B5EF4-FFF2-40B4-BE49-F238E27FC236}">
                <a16:creationId xmlns:a16="http://schemas.microsoft.com/office/drawing/2014/main" id="{A4C5B759-93CB-5B5A-B1D2-2E3C42747C7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25" name="Subtitle 24">
            <a:extLst>
              <a:ext uri="{FF2B5EF4-FFF2-40B4-BE49-F238E27FC236}">
                <a16:creationId xmlns:a16="http://schemas.microsoft.com/office/drawing/2014/main" id="{518B68B6-5284-F036-E87F-9BC3A435A7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3108959"/>
            <a:ext cx="3913632" cy="809897"/>
          </a:xfrm>
        </p:spPr>
        <p:txBody>
          <a:bodyPr/>
          <a:lstStyle/>
          <a:p>
            <a:r>
              <a:rPr lang="en-US" b="1" dirty="0"/>
              <a:t>Market Insider</a:t>
            </a:r>
          </a:p>
          <a:p>
            <a:r>
              <a:rPr lang="en-US" b="1" dirty="0"/>
              <a:t>Data Science Batch 38</a:t>
            </a:r>
          </a:p>
          <a:p>
            <a:endParaRPr lang="en-US" b="1" dirty="0"/>
          </a:p>
          <a:p>
            <a:endParaRPr lang="en-US" b="1" dirty="0"/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98EF4980-9C66-0BC6-08B2-92CEE15624A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2964" r="2964"/>
          <a:stretch>
            <a:fillRect/>
          </a:stretch>
        </p:blipFill>
        <p:spPr>
          <a:noFill/>
        </p:spPr>
      </p:pic>
      <p:pic>
        <p:nvPicPr>
          <p:cNvPr id="2" name="Google Shape;80;p3" descr="A picture containing drawing&#10;&#10;Description automatically generated">
            <a:extLst>
              <a:ext uri="{FF2B5EF4-FFF2-40B4-BE49-F238E27FC236}">
                <a16:creationId xmlns:a16="http://schemas.microsoft.com/office/drawing/2014/main" id="{42BE5034-C60D-91CE-2D68-20F2BCE3DEB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43608" y="3611880"/>
            <a:ext cx="3638939" cy="16066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975833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65BC0F7-9BAB-2ADE-CF39-1304726208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9888" y="1719072"/>
            <a:ext cx="5776022" cy="1709928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F72EA7-7448-EA7A-DE1C-33CD1331CD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9888" y="3054096"/>
            <a:ext cx="5038344" cy="2130552"/>
          </a:xfrm>
        </p:spPr>
        <p:txBody>
          <a:bodyPr/>
          <a:lstStyle/>
          <a:p>
            <a:r>
              <a:rPr lang="en-US" b="1" dirty="0"/>
              <a:t>Business Understanding</a:t>
            </a:r>
          </a:p>
          <a:p>
            <a:pPr marL="340614" indent="-285750">
              <a:buFont typeface="Wingdings" panose="05000000000000000000" pitchFamily="2" charset="2"/>
              <a:buChar char="q"/>
            </a:pPr>
            <a:r>
              <a:rPr lang="en-US" dirty="0"/>
              <a:t>Problem Statement</a:t>
            </a:r>
          </a:p>
          <a:p>
            <a:pPr marL="340614" indent="-285750">
              <a:buFont typeface="Wingdings" panose="05000000000000000000" pitchFamily="2" charset="2"/>
              <a:buChar char="q"/>
            </a:pPr>
            <a:r>
              <a:rPr lang="en-US" dirty="0"/>
              <a:t>Objective</a:t>
            </a:r>
          </a:p>
          <a:p>
            <a:pPr marL="340614" indent="-285750">
              <a:buFont typeface="Wingdings" panose="05000000000000000000" pitchFamily="2" charset="2"/>
              <a:buChar char="q"/>
            </a:pPr>
            <a:r>
              <a:rPr lang="en-US" dirty="0"/>
              <a:t>Business Metrics</a:t>
            </a:r>
          </a:p>
          <a:p>
            <a:pPr marL="340614" indent="-285750">
              <a:buFont typeface="Wingdings" panose="05000000000000000000" pitchFamily="2" charset="2"/>
              <a:buChar char="q"/>
            </a:pPr>
            <a:r>
              <a:rPr lang="en-US" dirty="0"/>
              <a:t>Goals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825C49-A1AB-D377-2071-D29B1E667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962400" y="6400904"/>
            <a:ext cx="365760" cy="246888"/>
          </a:xfrm>
        </p:spPr>
        <p:txBody>
          <a:bodyPr/>
          <a:lstStyle/>
          <a:p>
            <a:fld id="{8D0AFDD5-844D-364D-8AEC-50CF4D36D55D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647646FF-8EC1-E86B-72B0-7C136E093BA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33051" t="-3065" r="30778" b="3065"/>
          <a:stretch/>
        </p:blipFill>
        <p:spPr>
          <a:xfrm>
            <a:off x="7863842" y="0"/>
            <a:ext cx="4328158" cy="6858000"/>
          </a:xfrm>
          <a:solidFill>
            <a:schemeClr val="bg1"/>
          </a:solidFill>
        </p:spPr>
      </p:pic>
      <p:pic>
        <p:nvPicPr>
          <p:cNvPr id="2" name="Google Shape;80;p3" descr="A picture containing drawing&#10;&#10;Description automatically generated">
            <a:extLst>
              <a:ext uri="{FF2B5EF4-FFF2-40B4-BE49-F238E27FC236}">
                <a16:creationId xmlns:a16="http://schemas.microsoft.com/office/drawing/2014/main" id="{7BF8987B-1313-5191-4EC6-CB30AD702FA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63470" y="-1"/>
            <a:ext cx="1268910" cy="52764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314508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1FCD86B-6C41-6BD3-3388-007C9C19BD64}"/>
              </a:ext>
            </a:extLst>
          </p:cNvPr>
          <p:cNvSpPr/>
          <p:nvPr/>
        </p:nvSpPr>
        <p:spPr>
          <a:xfrm>
            <a:off x="177282" y="1527048"/>
            <a:ext cx="4450702" cy="1803981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b="1" dirty="0">
                <a:solidFill>
                  <a:schemeClr val="tx1"/>
                </a:solidFill>
              </a:rPr>
              <a:t>Problem Statement</a:t>
            </a:r>
          </a:p>
          <a:p>
            <a:pPr algn="ctr"/>
            <a:r>
              <a:rPr lang="en-US" dirty="0" err="1">
                <a:solidFill>
                  <a:schemeClr val="tx1"/>
                </a:solidFill>
              </a:rPr>
              <a:t>Sebuah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perusahaan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melaksanakan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kampanye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pemasaran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en-US" dirty="0" err="1">
                <a:solidFill>
                  <a:schemeClr val="tx1"/>
                </a:solidFill>
              </a:rPr>
              <a:t>dimana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kampanye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pemasaran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terakhirnya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hanya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berhasil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meraih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respons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sebesar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sz="2400" b="1" dirty="0">
                <a:solidFill>
                  <a:srgbClr val="EA5E5D"/>
                </a:solidFill>
              </a:rPr>
              <a:t>14.91%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dari</a:t>
            </a:r>
            <a:r>
              <a:rPr lang="en-US" dirty="0">
                <a:solidFill>
                  <a:schemeClr val="tx1"/>
                </a:solidFill>
              </a:rPr>
              <a:t> 2240 </a:t>
            </a:r>
            <a:r>
              <a:rPr lang="en-US" dirty="0" err="1">
                <a:solidFill>
                  <a:schemeClr val="tx1"/>
                </a:solidFill>
              </a:rPr>
              <a:t>pelanggan</a:t>
            </a:r>
            <a:r>
              <a:rPr lang="en-US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20" name="Title 19">
            <a:extLst>
              <a:ext uri="{FF2B5EF4-FFF2-40B4-BE49-F238E27FC236}">
                <a16:creationId xmlns:a16="http://schemas.microsoft.com/office/drawing/2014/main" id="{D3D9FA21-D2AC-C711-01BD-D385481ECC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9952" y="280385"/>
            <a:ext cx="9912096" cy="1014984"/>
          </a:xfrm>
        </p:spPr>
        <p:txBody>
          <a:bodyPr/>
          <a:lstStyle/>
          <a:p>
            <a:r>
              <a:rPr lang="en-US" sz="4800" dirty="0"/>
              <a:t>Business Understanding</a:t>
            </a:r>
            <a:endParaRPr lang="en-ID" sz="48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39DC61-E5E0-F8A9-33E5-F9E9B1433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>
                <a:solidFill>
                  <a:srgbClr val="264653"/>
                </a:solidFill>
              </a:rPr>
              <a:pPr/>
              <a:t>5</a:t>
            </a:fld>
            <a:endParaRPr lang="en-US" noProof="0" dirty="0">
              <a:solidFill>
                <a:srgbClr val="264653"/>
              </a:solidFill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CC9287E-69A2-F9E3-FAB7-8F9430F9D9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rgbClr val="264653"/>
                </a:solidFill>
              </a:rPr>
              <a:t>Market Insider</a:t>
            </a:r>
            <a:endParaRPr lang="en-US" noProof="0" dirty="0">
              <a:solidFill>
                <a:srgbClr val="264653"/>
              </a:solidFill>
            </a:endParaRP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F9221F15-64C0-17B8-211E-61FFB99F84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>
                <a:solidFill>
                  <a:srgbClr val="264653"/>
                </a:solidFill>
              </a:rPr>
              <a:t>2024</a:t>
            </a:r>
          </a:p>
        </p:txBody>
      </p:sp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C25ABBBC-9300-4F6E-E5F1-F6E4B3B60F1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57811885"/>
              </p:ext>
            </p:extLst>
          </p:nvPr>
        </p:nvGraphicFramePr>
        <p:xfrm>
          <a:off x="2773448" y="1250302"/>
          <a:ext cx="7978528" cy="49639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5D8C97A9-5C33-F4ED-809A-6E707D2FA09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3637" y="3732297"/>
            <a:ext cx="2363154" cy="2363154"/>
          </a:xfrm>
          <a:prstGeom prst="rect">
            <a:avLst/>
          </a:prstGeom>
        </p:spPr>
      </p:pic>
      <p:pic>
        <p:nvPicPr>
          <p:cNvPr id="2" name="Google Shape;80;p3" descr="A picture containing drawing&#10;&#10;Description automatically generated">
            <a:extLst>
              <a:ext uri="{FF2B5EF4-FFF2-40B4-BE49-F238E27FC236}">
                <a16:creationId xmlns:a16="http://schemas.microsoft.com/office/drawing/2014/main" id="{CE79FFD8-46AC-07AF-5525-68727A3F8A3E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0863470" y="-1"/>
            <a:ext cx="1268910" cy="52764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393170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65BC0F7-9BAB-2ADE-CF39-1304726208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9888" y="1719072"/>
            <a:ext cx="5776022" cy="1709928"/>
          </a:xfrm>
        </p:spPr>
        <p:txBody>
          <a:bodyPr/>
          <a:lstStyle/>
          <a:p>
            <a:r>
              <a:rPr lang="en-US" dirty="0"/>
              <a:t>EDA &amp; BI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F72EA7-7448-EA7A-DE1C-33CD1331CD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9888" y="3054096"/>
            <a:ext cx="5038344" cy="2130552"/>
          </a:xfrm>
        </p:spPr>
        <p:txBody>
          <a:bodyPr/>
          <a:lstStyle/>
          <a:p>
            <a:pPr marL="340614" indent="-285750">
              <a:buFont typeface="Wingdings" panose="05000000000000000000" pitchFamily="2" charset="2"/>
              <a:buChar char="q"/>
            </a:pPr>
            <a:r>
              <a:rPr lang="en-US" dirty="0"/>
              <a:t>Data Overview</a:t>
            </a:r>
          </a:p>
          <a:p>
            <a:pPr marL="340614" indent="-285750">
              <a:buFont typeface="Wingdings" panose="05000000000000000000" pitchFamily="2" charset="2"/>
              <a:buChar char="q"/>
            </a:pPr>
            <a:r>
              <a:rPr lang="en-US" dirty="0"/>
              <a:t>Statistical Analysis</a:t>
            </a:r>
          </a:p>
          <a:p>
            <a:pPr marL="340614" indent="-285750">
              <a:buFont typeface="Wingdings" panose="05000000000000000000" pitchFamily="2" charset="2"/>
              <a:buChar char="q"/>
            </a:pPr>
            <a:r>
              <a:rPr lang="en-US" dirty="0"/>
              <a:t>Univariate Analysis</a:t>
            </a:r>
          </a:p>
          <a:p>
            <a:pPr marL="340614" indent="-285750">
              <a:buFont typeface="Wingdings" panose="05000000000000000000" pitchFamily="2" charset="2"/>
              <a:buChar char="q"/>
            </a:pPr>
            <a:r>
              <a:rPr lang="en-US" dirty="0"/>
              <a:t>Multivariate Analysis</a:t>
            </a:r>
          </a:p>
          <a:p>
            <a:pPr marL="340614" indent="-285750">
              <a:buFont typeface="Wingdings" panose="05000000000000000000" pitchFamily="2" charset="2"/>
              <a:buChar char="q"/>
            </a:pPr>
            <a:r>
              <a:rPr lang="en-US" dirty="0"/>
              <a:t>Business Insight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825C49-A1AB-D377-2071-D29B1E667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962400" y="6400904"/>
            <a:ext cx="365760" cy="246888"/>
          </a:xfrm>
        </p:spPr>
        <p:txBody>
          <a:bodyPr/>
          <a:lstStyle/>
          <a:p>
            <a:fld id="{8D0AFDD5-844D-364D-8AEC-50CF4D36D55D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40B94A36-5532-FF63-49E2-853E747F823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23162" t="-33930" r="21169" b="-43227"/>
          <a:stretch/>
        </p:blipFill>
        <p:spPr>
          <a:xfrm>
            <a:off x="7996336" y="0"/>
            <a:ext cx="4105468" cy="6858000"/>
          </a:xfrm>
          <a:solidFill>
            <a:schemeClr val="bg1"/>
          </a:solidFill>
        </p:spPr>
      </p:pic>
      <p:pic>
        <p:nvPicPr>
          <p:cNvPr id="2" name="Google Shape;80;p3" descr="A picture containing drawing&#10;&#10;Description automatically generated">
            <a:extLst>
              <a:ext uri="{FF2B5EF4-FFF2-40B4-BE49-F238E27FC236}">
                <a16:creationId xmlns:a16="http://schemas.microsoft.com/office/drawing/2014/main" id="{EFE7C15C-0101-A1C6-2A5E-124CA1A3968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63470" y="-1"/>
            <a:ext cx="1268910" cy="52764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264970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BBF506A6-A6BB-E4AC-727E-E53CEFCAACC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8845826"/>
              </p:ext>
            </p:extLst>
          </p:nvPr>
        </p:nvGraphicFramePr>
        <p:xfrm>
          <a:off x="484188" y="289249"/>
          <a:ext cx="11001375" cy="56813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601EAF-75B8-9F4D-1E7F-8F53DC0069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7</a:t>
            </a:fld>
            <a:endParaRPr lang="en-US" noProof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E2D37E-2D0B-2571-E403-2564009ED8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Market Insider</a:t>
            </a:r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A5A495-85F9-F97A-CCFF-D1C6A09A99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2024</a:t>
            </a:r>
          </a:p>
        </p:txBody>
      </p:sp>
      <p:pic>
        <p:nvPicPr>
          <p:cNvPr id="5" name="Google Shape;80;p3" descr="A picture containing drawing&#10;&#10;Description automatically generated">
            <a:extLst>
              <a:ext uri="{FF2B5EF4-FFF2-40B4-BE49-F238E27FC236}">
                <a16:creationId xmlns:a16="http://schemas.microsoft.com/office/drawing/2014/main" id="{31FF2829-00B2-F571-B4B5-2724D4C4728B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0863470" y="-1"/>
            <a:ext cx="1268910" cy="52764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533754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32B8915C-9A9C-2DA7-23A6-216D327A4B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9952" y="351388"/>
            <a:ext cx="9912096" cy="946995"/>
          </a:xfrm>
        </p:spPr>
        <p:txBody>
          <a:bodyPr/>
          <a:lstStyle/>
          <a:p>
            <a:r>
              <a:rPr lang="en-US" sz="4800" dirty="0"/>
              <a:t>Statistical Analysis</a:t>
            </a:r>
            <a:endParaRPr lang="en-ID" sz="4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01536B-44FC-791F-9C09-FABDF2EA6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8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EB9E28-2ACE-0FC4-F353-C434046DD3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Market Insider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983B41B-F9DE-89B2-F042-905FC622C4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2024</a:t>
            </a:r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BD5DDFB7-09F7-9E81-972C-0C5BBAB533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49027" b="75606"/>
          <a:stretch/>
        </p:blipFill>
        <p:spPr>
          <a:xfrm>
            <a:off x="2244169" y="2519666"/>
            <a:ext cx="7703660" cy="1903834"/>
          </a:xfrm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C14DFAC4-0EDD-D6FE-2E15-A7F658085949}"/>
              </a:ext>
            </a:extLst>
          </p:cNvPr>
          <p:cNvSpPr/>
          <p:nvPr/>
        </p:nvSpPr>
        <p:spPr>
          <a:xfrm>
            <a:off x="2476494" y="4656422"/>
            <a:ext cx="3144415" cy="783770"/>
          </a:xfrm>
          <a:prstGeom prst="roundRect">
            <a:avLst/>
          </a:prstGeom>
          <a:noFill/>
          <a:ln w="38100">
            <a:solidFill>
              <a:srgbClr val="EA5E5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Outliers pada </a:t>
            </a:r>
            <a:r>
              <a:rPr lang="en-US" sz="1400" dirty="0" err="1">
                <a:solidFill>
                  <a:schemeClr val="tx1"/>
                </a:solidFill>
              </a:rPr>
              <a:t>Year_Birth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terletak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b="1" dirty="0">
                <a:solidFill>
                  <a:schemeClr val="tx1"/>
                </a:solidFill>
              </a:rPr>
              <a:t>di </a:t>
            </a:r>
            <a:r>
              <a:rPr lang="en-US" sz="1400" b="1" dirty="0" err="1">
                <a:solidFill>
                  <a:schemeClr val="tx1"/>
                </a:solidFill>
              </a:rPr>
              <a:t>bawah</a:t>
            </a:r>
            <a:r>
              <a:rPr lang="en-US" sz="1400" b="1" dirty="0">
                <a:solidFill>
                  <a:schemeClr val="tx1"/>
                </a:solidFill>
              </a:rPr>
              <a:t> percentile 10% </a:t>
            </a:r>
            <a:r>
              <a:rPr lang="en-US" sz="1400" dirty="0" err="1">
                <a:solidFill>
                  <a:schemeClr val="tx1"/>
                </a:solidFill>
              </a:rPr>
              <a:t>atau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tepatnya</a:t>
            </a:r>
            <a:r>
              <a:rPr lang="en-US" sz="1400" dirty="0">
                <a:solidFill>
                  <a:schemeClr val="tx1"/>
                </a:solidFill>
              </a:rPr>
              <a:t> di </a:t>
            </a:r>
            <a:r>
              <a:rPr lang="en-US" sz="1400" dirty="0" err="1">
                <a:solidFill>
                  <a:schemeClr val="tx1"/>
                </a:solidFill>
              </a:rPr>
              <a:t>sekitar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angka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b="1" dirty="0">
                <a:solidFill>
                  <a:srgbClr val="FF0000"/>
                </a:solidFill>
              </a:rPr>
              <a:t>1893</a:t>
            </a:r>
            <a:endParaRPr lang="en-ID" sz="1400" b="1" dirty="0">
              <a:solidFill>
                <a:srgbClr val="FF0000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702C67E-0102-CC64-B260-0F8CA8C8B4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6909"/>
          <a:stretch/>
        </p:blipFill>
        <p:spPr>
          <a:xfrm>
            <a:off x="656455" y="1504682"/>
            <a:ext cx="10879089" cy="946995"/>
          </a:xfrm>
          <a:prstGeom prst="rect">
            <a:avLst/>
          </a:prstGeom>
        </p:spPr>
      </p:pic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7300BF2B-E337-2757-74E1-58AB90191298}"/>
              </a:ext>
            </a:extLst>
          </p:cNvPr>
          <p:cNvSpPr/>
          <p:nvPr/>
        </p:nvSpPr>
        <p:spPr>
          <a:xfrm>
            <a:off x="6379032" y="4656422"/>
            <a:ext cx="3336474" cy="783771"/>
          </a:xfrm>
          <a:prstGeom prst="roundRect">
            <a:avLst/>
          </a:prstGeom>
          <a:noFill/>
          <a:ln w="38100">
            <a:solidFill>
              <a:srgbClr val="EA5E5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Outliers pada Income </a:t>
            </a:r>
            <a:r>
              <a:rPr lang="en-US" sz="1400" dirty="0" err="1">
                <a:solidFill>
                  <a:schemeClr val="tx1"/>
                </a:solidFill>
              </a:rPr>
              <a:t>terdapat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b="1" dirty="0">
                <a:solidFill>
                  <a:schemeClr val="tx1"/>
                </a:solidFill>
              </a:rPr>
              <a:t>di </a:t>
            </a:r>
            <a:r>
              <a:rPr lang="en-US" sz="1400" b="1" dirty="0" err="1">
                <a:solidFill>
                  <a:schemeClr val="tx1"/>
                </a:solidFill>
              </a:rPr>
              <a:t>atas</a:t>
            </a:r>
            <a:r>
              <a:rPr lang="en-US" sz="1400" b="1" dirty="0">
                <a:solidFill>
                  <a:schemeClr val="tx1"/>
                </a:solidFill>
              </a:rPr>
              <a:t> percentile 90%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atau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tepatnya</a:t>
            </a:r>
            <a:r>
              <a:rPr lang="en-US" sz="1400" dirty="0">
                <a:solidFill>
                  <a:schemeClr val="tx1"/>
                </a:solidFill>
              </a:rPr>
              <a:t> di </a:t>
            </a:r>
            <a:r>
              <a:rPr lang="en-US" sz="1400" dirty="0" err="1">
                <a:solidFill>
                  <a:schemeClr val="tx1"/>
                </a:solidFill>
              </a:rPr>
              <a:t>sekitar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angka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b="1" dirty="0">
                <a:solidFill>
                  <a:srgbClr val="FF0000"/>
                </a:solidFill>
              </a:rPr>
              <a:t>666.666</a:t>
            </a:r>
            <a:endParaRPr lang="en-ID" sz="1400" b="1" dirty="0">
              <a:solidFill>
                <a:srgbClr val="FF0000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E59DAEE-881A-2390-192E-DB216DDB4F5C}"/>
              </a:ext>
            </a:extLst>
          </p:cNvPr>
          <p:cNvSpPr/>
          <p:nvPr/>
        </p:nvSpPr>
        <p:spPr>
          <a:xfrm>
            <a:off x="10809185" y="2159131"/>
            <a:ext cx="684315" cy="252705"/>
          </a:xfrm>
          <a:prstGeom prst="rect">
            <a:avLst/>
          </a:prstGeom>
          <a:solidFill>
            <a:srgbClr val="EA5E5D">
              <a:alpha val="10000"/>
            </a:srgbClr>
          </a:solidFill>
          <a:ln w="38100">
            <a:solidFill>
              <a:srgbClr val="EA5E5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8CDE77F-5D43-930B-F957-023B2255B0E4}"/>
              </a:ext>
            </a:extLst>
          </p:cNvPr>
          <p:cNvSpPr/>
          <p:nvPr/>
        </p:nvSpPr>
        <p:spPr>
          <a:xfrm>
            <a:off x="4767033" y="1815955"/>
            <a:ext cx="597447" cy="252705"/>
          </a:xfrm>
          <a:prstGeom prst="rect">
            <a:avLst/>
          </a:prstGeom>
          <a:solidFill>
            <a:srgbClr val="EA5E5D">
              <a:alpha val="10000"/>
            </a:srgbClr>
          </a:solidFill>
          <a:ln w="38100">
            <a:solidFill>
              <a:srgbClr val="EA5E5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A3ACF475-73DE-F590-4619-1991F790B793}"/>
              </a:ext>
            </a:extLst>
          </p:cNvPr>
          <p:cNvCxnSpPr>
            <a:cxnSpLocks/>
            <a:stCxn id="22" idx="0"/>
            <a:endCxn id="16" idx="1"/>
          </p:cNvCxnSpPr>
          <p:nvPr/>
        </p:nvCxnSpPr>
        <p:spPr>
          <a:xfrm rot="16200000" flipH="1" flipV="1">
            <a:off x="2154950" y="2137499"/>
            <a:ext cx="3232352" cy="2589263"/>
          </a:xfrm>
          <a:prstGeom prst="bentConnector4">
            <a:avLst>
              <a:gd name="adj1" fmla="val -7072"/>
              <a:gd name="adj2" fmla="val 108829"/>
            </a:avLst>
          </a:prstGeom>
          <a:ln w="38100">
            <a:solidFill>
              <a:srgbClr val="EA5E5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073E8FEB-11FD-BFC6-7483-EF517787783F}"/>
              </a:ext>
            </a:extLst>
          </p:cNvPr>
          <p:cNvCxnSpPr>
            <a:cxnSpLocks/>
          </p:cNvCxnSpPr>
          <p:nvPr/>
        </p:nvCxnSpPr>
        <p:spPr>
          <a:xfrm rot="5400000">
            <a:off x="9169017" y="3012155"/>
            <a:ext cx="2636472" cy="1435837"/>
          </a:xfrm>
          <a:prstGeom prst="bentConnector2">
            <a:avLst/>
          </a:prstGeom>
          <a:ln w="38100">
            <a:solidFill>
              <a:srgbClr val="EA5E5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Google Shape;80;p3" descr="A picture containing drawing&#10;&#10;Description automatically generated">
            <a:extLst>
              <a:ext uri="{FF2B5EF4-FFF2-40B4-BE49-F238E27FC236}">
                <a16:creationId xmlns:a16="http://schemas.microsoft.com/office/drawing/2014/main" id="{D1139A76-A461-767E-0B6B-8FEF4AF4F095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863470" y="-1"/>
            <a:ext cx="1268910" cy="52764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407643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>
            <a:extLst>
              <a:ext uri="{FF2B5EF4-FFF2-40B4-BE49-F238E27FC236}">
                <a16:creationId xmlns:a16="http://schemas.microsoft.com/office/drawing/2014/main" id="{B52D6F84-9096-4E95-48AC-FBA1976FF3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9952" y="394918"/>
            <a:ext cx="9912096" cy="939360"/>
          </a:xfrm>
        </p:spPr>
        <p:txBody>
          <a:bodyPr/>
          <a:lstStyle/>
          <a:p>
            <a:r>
              <a:rPr lang="en-US" sz="4800" dirty="0" err="1"/>
              <a:t>Identifikasi</a:t>
            </a:r>
            <a:r>
              <a:rPr lang="en-US" sz="4800" dirty="0"/>
              <a:t> Invalid Value</a:t>
            </a:r>
            <a:endParaRPr lang="en-ID" sz="4800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0EDF5B7-DD38-4F12-FFE4-92882DE7B6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8756" y="1409902"/>
            <a:ext cx="10872238" cy="38222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6F4512-3894-CBBF-9980-C3B9BC966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9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969BF4-CF9D-1995-2592-05AD906E0F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Market Insider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121FF0-1FEB-DAF1-FC5E-3843E48923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00E9925-65B3-294A-08C7-D024133551F4}"/>
              </a:ext>
            </a:extLst>
          </p:cNvPr>
          <p:cNvSpPr/>
          <p:nvPr/>
        </p:nvSpPr>
        <p:spPr>
          <a:xfrm>
            <a:off x="9526555" y="4264090"/>
            <a:ext cx="1742670" cy="849086"/>
          </a:xfrm>
          <a:prstGeom prst="rect">
            <a:avLst/>
          </a:prstGeom>
          <a:solidFill>
            <a:srgbClr val="EA5E5D">
              <a:alpha val="10000"/>
            </a:srgbClr>
          </a:solidFill>
          <a:ln w="38100">
            <a:solidFill>
              <a:srgbClr val="EA5E5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BC8E256-ED33-937E-2B41-C70560379D4E}"/>
              </a:ext>
            </a:extLst>
          </p:cNvPr>
          <p:cNvSpPr/>
          <p:nvPr/>
        </p:nvSpPr>
        <p:spPr>
          <a:xfrm>
            <a:off x="4077730" y="3987114"/>
            <a:ext cx="1921644" cy="1120263"/>
          </a:xfrm>
          <a:prstGeom prst="rect">
            <a:avLst/>
          </a:prstGeom>
          <a:solidFill>
            <a:srgbClr val="EA5E5D">
              <a:alpha val="10000"/>
            </a:srgbClr>
          </a:solidFill>
          <a:ln w="38100">
            <a:solidFill>
              <a:srgbClr val="EA5E5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CA075EBF-4CB5-E442-0B3A-8BA04E78672A}"/>
              </a:ext>
            </a:extLst>
          </p:cNvPr>
          <p:cNvSpPr/>
          <p:nvPr/>
        </p:nvSpPr>
        <p:spPr>
          <a:xfrm>
            <a:off x="1306597" y="5232102"/>
            <a:ext cx="2584269" cy="1014984"/>
          </a:xfrm>
          <a:prstGeom prst="roundRect">
            <a:avLst/>
          </a:prstGeom>
          <a:noFill/>
          <a:ln w="38100">
            <a:solidFill>
              <a:srgbClr val="EA5E5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Basic dan 2n Cycle </a:t>
            </a:r>
            <a:r>
              <a:rPr lang="en-US" sz="1400" dirty="0" err="1">
                <a:solidFill>
                  <a:schemeClr val="tx1"/>
                </a:solidFill>
              </a:rPr>
              <a:t>belum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jelas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tingkatan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pendidikan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formalnya</a:t>
            </a:r>
            <a:endParaRPr lang="en-ID" sz="1400" dirty="0">
              <a:solidFill>
                <a:schemeClr val="tx1"/>
              </a:solidFill>
            </a:endParaRPr>
          </a:p>
        </p:txBody>
      </p: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D945E06B-D278-9EA5-5FCA-7A10CB336662}"/>
              </a:ext>
            </a:extLst>
          </p:cNvPr>
          <p:cNvCxnSpPr>
            <a:cxnSpLocks/>
            <a:stCxn id="24" idx="2"/>
            <a:endCxn id="26" idx="3"/>
          </p:cNvCxnSpPr>
          <p:nvPr/>
        </p:nvCxnSpPr>
        <p:spPr>
          <a:xfrm rot="5400000">
            <a:off x="4148601" y="4849642"/>
            <a:ext cx="632217" cy="1147686"/>
          </a:xfrm>
          <a:prstGeom prst="bentConnector2">
            <a:avLst/>
          </a:prstGeom>
          <a:ln w="38100">
            <a:solidFill>
              <a:srgbClr val="EA5E5D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100A030D-F0D4-03FE-0EEA-86FCFB672D45}"/>
              </a:ext>
            </a:extLst>
          </p:cNvPr>
          <p:cNvSpPr/>
          <p:nvPr/>
        </p:nvSpPr>
        <p:spPr>
          <a:xfrm>
            <a:off x="5891977" y="5232102"/>
            <a:ext cx="2584269" cy="1014984"/>
          </a:xfrm>
          <a:prstGeom prst="roundRect">
            <a:avLst/>
          </a:prstGeom>
          <a:noFill/>
          <a:ln w="38100">
            <a:solidFill>
              <a:srgbClr val="EA5E5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tx1"/>
                </a:solidFill>
              </a:rPr>
              <a:t>Jumlah</a:t>
            </a:r>
            <a:r>
              <a:rPr lang="en-US" sz="1400" dirty="0">
                <a:solidFill>
                  <a:schemeClr val="tx1"/>
                </a:solidFill>
              </a:rPr>
              <a:t> Alone. Absurd dan YOLO </a:t>
            </a:r>
            <a:r>
              <a:rPr lang="en-US" sz="1400" dirty="0" err="1">
                <a:solidFill>
                  <a:schemeClr val="tx1"/>
                </a:solidFill>
              </a:rPr>
              <a:t>dapat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diabaikan</a:t>
            </a:r>
            <a:r>
              <a:rPr lang="en-US" sz="1400" dirty="0">
                <a:solidFill>
                  <a:schemeClr val="tx1"/>
                </a:solidFill>
              </a:rPr>
              <a:t>.</a:t>
            </a:r>
            <a:endParaRPr lang="en-ID" sz="1400" dirty="0">
              <a:solidFill>
                <a:schemeClr val="tx1"/>
              </a:solidFill>
            </a:endParaRPr>
          </a:p>
        </p:txBody>
      </p: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49FB4F08-87E9-90EC-2BF0-F8BC5139D01D}"/>
              </a:ext>
            </a:extLst>
          </p:cNvPr>
          <p:cNvCxnSpPr>
            <a:stCxn id="23" idx="2"/>
            <a:endCxn id="29" idx="3"/>
          </p:cNvCxnSpPr>
          <p:nvPr/>
        </p:nvCxnSpPr>
        <p:spPr>
          <a:xfrm rot="5400000">
            <a:off x="9123859" y="4465563"/>
            <a:ext cx="626418" cy="1921644"/>
          </a:xfrm>
          <a:prstGeom prst="bentConnector2">
            <a:avLst/>
          </a:prstGeom>
          <a:ln w="38100">
            <a:solidFill>
              <a:srgbClr val="EA5E5D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2" name="Google Shape;80;p3" descr="A picture containing drawing&#10;&#10;Description automatically generated">
            <a:extLst>
              <a:ext uri="{FF2B5EF4-FFF2-40B4-BE49-F238E27FC236}">
                <a16:creationId xmlns:a16="http://schemas.microsoft.com/office/drawing/2014/main" id="{6EE64D55-AB3E-0C78-64F3-433345693AB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63470" y="-1"/>
            <a:ext cx="1268910" cy="52764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380399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30">
      <a:dk1>
        <a:srgbClr val="000000"/>
      </a:dk1>
      <a:lt1>
        <a:srgbClr val="FFFFFF"/>
      </a:lt1>
      <a:dk2>
        <a:srgbClr val="264653"/>
      </a:dk2>
      <a:lt2>
        <a:srgbClr val="E7E6E6"/>
      </a:lt2>
      <a:accent1>
        <a:srgbClr val="F3EBE8"/>
      </a:accent1>
      <a:accent2>
        <a:srgbClr val="E9C369"/>
      </a:accent2>
      <a:accent3>
        <a:srgbClr val="2A9D8F"/>
      </a:accent3>
      <a:accent4>
        <a:srgbClr val="F3D6CD"/>
      </a:accent4>
      <a:accent5>
        <a:srgbClr val="F3EBE8"/>
      </a:accent5>
      <a:accent6>
        <a:srgbClr val="60717C"/>
      </a:accent6>
      <a:hlink>
        <a:srgbClr val="828683"/>
      </a:hlink>
      <a:folHlink>
        <a:srgbClr val="D08A55"/>
      </a:folHlink>
    </a:clrScheme>
    <a:fontScheme name="Custom 28">
      <a:majorFont>
        <a:latin typeface="Century Gothic"/>
        <a:ea typeface=""/>
        <a:cs typeface=""/>
      </a:majorFont>
      <a:minorFont>
        <a:latin typeface="Univers Condensed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odern-Angles_Win32_CP_v11" id="{557BB2FF-F1F4-4776-80DE-DC11FC14475E}" vid="{E0321167-E0D5-4285-8F17-B2BAD920F1B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7D90517-43A3-4BC6-B197-5C7B7D3DBCA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1D9A46C-D3F3-4D45-B248-B831C6B5FC85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5FA78568-A730-4D3B-A489-FD854E91254A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Creative-Idea-Bulb-PowerPoint-Template</Template>
  <TotalTime>3044</TotalTime>
  <Words>1335</Words>
  <Application>Microsoft Office PowerPoint</Application>
  <PresentationFormat>Widescreen</PresentationFormat>
  <Paragraphs>445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43" baseType="lpstr">
      <vt:lpstr>Aharoni</vt:lpstr>
      <vt:lpstr>Arial</vt:lpstr>
      <vt:lpstr>Calibri</vt:lpstr>
      <vt:lpstr>Cambria Math</vt:lpstr>
      <vt:lpstr>Candal</vt:lpstr>
      <vt:lpstr>Century Gothic</vt:lpstr>
      <vt:lpstr>Karla</vt:lpstr>
      <vt:lpstr>Segoe WPC</vt:lpstr>
      <vt:lpstr>Signika</vt:lpstr>
      <vt:lpstr>Times New Roman</vt:lpstr>
      <vt:lpstr>Univers Condensed Light</vt:lpstr>
      <vt:lpstr>Wingdings</vt:lpstr>
      <vt:lpstr>Office Theme</vt:lpstr>
      <vt:lpstr>FINAL PROJECT</vt:lpstr>
      <vt:lpstr>PowerPoint Presentation</vt:lpstr>
      <vt:lpstr>Agenda</vt:lpstr>
      <vt:lpstr>INTRODUCTION</vt:lpstr>
      <vt:lpstr>Business Understanding</vt:lpstr>
      <vt:lpstr>EDA &amp; BI</vt:lpstr>
      <vt:lpstr>PowerPoint Presentation</vt:lpstr>
      <vt:lpstr>Statistical Analysis</vt:lpstr>
      <vt:lpstr>Identifikasi Invalid Value</vt:lpstr>
      <vt:lpstr>Distribusi Data</vt:lpstr>
      <vt:lpstr>Univariate Analysis</vt:lpstr>
      <vt:lpstr>Multivariate Analysis</vt:lpstr>
      <vt:lpstr>Business Insight</vt:lpstr>
      <vt:lpstr>Business Insight</vt:lpstr>
      <vt:lpstr>Data  Preprocessing</vt:lpstr>
      <vt:lpstr>Data Cleansing</vt:lpstr>
      <vt:lpstr>Feature Extraction &amp; Encoding </vt:lpstr>
      <vt:lpstr>Feature Transformation</vt:lpstr>
      <vt:lpstr>Feature Selection</vt:lpstr>
      <vt:lpstr>PowerPoint Presentation</vt:lpstr>
      <vt:lpstr>Modeling &amp; Evaluation</vt:lpstr>
      <vt:lpstr>Modelling</vt:lpstr>
      <vt:lpstr>Evaluation</vt:lpstr>
      <vt:lpstr>Pemilihan Model  Machine Learning</vt:lpstr>
      <vt:lpstr>Feature Importance</vt:lpstr>
      <vt:lpstr>Business Simulation</vt:lpstr>
      <vt:lpstr>Business Simulation</vt:lpstr>
      <vt:lpstr>PowerPoint Presentation</vt:lpstr>
      <vt:lpstr>Business Recommendation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FINAL PROJECT</dc:title>
  <dc:creator>Achmad Hilman Shadiqin</dc:creator>
  <cp:lastModifiedBy>Achmad Hilman Shadiqin</cp:lastModifiedBy>
  <cp:revision>172</cp:revision>
  <dcterms:created xsi:type="dcterms:W3CDTF">2024-01-19T07:41:52Z</dcterms:created>
  <dcterms:modified xsi:type="dcterms:W3CDTF">2024-02-03T02:01:39Z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